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фестивали в Британии: английские слова и традиции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английскому через шесть ярких британских праздников и их традиции.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легко запоминать: у них есть понятные символы, повторяющиеся слова и знакомые действия. Через них удобно учить лексику о семье, еде, одежде, эмоциях и простые глаголы для описания традиций.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праздники помогают изучать английский язык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главных праздников в британском календаре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37512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года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December — New Year’s Eve и 1 January — New Year открывают новый календарный цикл. Эти даты связаны с фейерверками, поздравлениями, обещаниями на год и семейными встречами после праздника.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09154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 весенние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February — St Valentine’s Day и spring — Easter Sunday показывают, что британские праздники меняются вместе с сезоном. Первый связан с открытками и добрыми словами, второй — с яйцами, весной и семейным обедом.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435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October — Halloween выделяется костюмами, тыквами и игрой trick-or-treat. Это самый «уличный» праздник темы: его хорошо видно в школах, домах и на вечерних прогулках по соседям.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4575" y="19421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зимний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December — Christmas Day объединяет украшения, подарки, ужин и длинные каникулы. В Британии это один из самых семейных дней года, тесно связанный с традициями дома.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54575" y="313935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их объединяет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шесть праздников помогают изучать английские слова о времени, символах, действиях и чувствах. Через них удобно сравнивать британские обычаи с привычными школьникам праздниками в своей стране.
</a:t>
            </a:r>
            <a:endParaRPr lang="en-US" sz="10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тема: Holidays and festivals in Britain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праздника есть узнаваемые дата, символ и набор слов, которые легко использовать в речи.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символы повторяются из года в год, поэтому их удобно запоминать как устойчивые языковые опоры.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Британии: даты, символы и английские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Year’s Eve: фейерверки, отсчёт и песня Auld Lang Syne
</a:t>
            </a:r>
            <a:endParaRPr lang="en-US" sz="2203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полуночи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декабря семьи и друзья собираются вместе, чтобы дождаться полуночи. Самый важный момент вечера — countdown, когда люди считают последние секунды до начала нового года.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Фейерверки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особенно заметен на улицах и площадях, где запускают fireworks. В Лондоне большие фейерверки у London Eye стали одной из самых известных новогодних традиций.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и 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полуночи люди говорят Happy New Year! , обнимаются и желают друг другу удачи. Часто звучит песня Auld Lang Syne, напоминающая о дружбе, памяти и общих воспоминаниях.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особенно важны midnight, celebrate, wish, begin и new year. Эти слова помогают описать не только праздник, но и сам переход от старого года к новому.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традиций New Year’s Eve в Британии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объединяет шумные городские события и спокойный вечер дома, поэтому его легко описывать разными словами.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приходится на фейерверки и общение с близкими, а обещания на год завершают праздничный вечер.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связано с New Year’s Eve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Year: 1 января и New Year’s resolutions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января в Британии обычно проходит тише, чем вечер 31 декабря. Многие отдыхают, гуляют, навещают родственников или смотрят спортивные передачи дома.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известных традиций — New Year’s resolutions, то есть обещания самому себе на новый год. Это короткие цели, которые помогают начать год с ясным планом.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часто встречаются фразы study harder, read more books, do more exercise и help at home. Они подходят для тренировки будущих намерений и полезных привычек.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нового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 связан со словами start, plan, improve и future. Они показывают, что праздник в Британии — это не только отдых, но и время подумать о следующем шаге.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новогодний вечер в Британии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ход праздника от подготовки дома до планов на новый год.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 Valentine’s Day: cards, hearts and kind words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для друга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классе 14 февраля на парте может лежать небольшая открытка с добрыми словами. Рядом — рисунок сердца, роза или маленький Cup id. Такой подарок показывает внимание, дружбу и умение говорить вежливо.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знак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дарят шоколад, цветы или небольшой сувенир близкому человеку. Главное здесь не дорогой подарок, а личное послание: kind message, affection и simple words that make someone smile.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574228"/>
            <a:ext cx="4152000" cy="22958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тема: St Valentine’s Day in Britain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празднике важны не стоимость подарка, а внимание, добрые слова и знак симпатии.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важны и подарок, и слова: праздник учит выражать симпатию, благодарность и дружеское внимание по-английски.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слова ко Дню святого Валентина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31" y="140065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206" y="14006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16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04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26390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Пасху особенной весной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яйца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 — главный символ Пасхи: они напоминают о новой жизни и весеннем обновлении. В Британии особенно популярны chocolate eggs, которые дарят детям и используют для игр и поиска подарков.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связана с христианской традицией, поэтому в этот день важны слова Easter, cross и Sunday service. Для школьников это хороший пример того, как праздник соединяет веру и культуру.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Пасхальная корзинка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помогает собрать яйца, сладости и маленькие сувениры для egg hunt. Это удобное слово для урока: basket часто встречается в заданиях о праздниках, подарках и семейных традициях.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 flowers, светлая погода и прогулки делают праздник особенно радостным. Пасха в Британии воспринимается не только как религиозный день, но и как начало тёплого сезона.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игры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семейного lunch дети ищут шоколадные яйца, играют и проводят время с близкими. Так праздник сочетает спокойные семейные традиции и активные детские развлечения.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учебной темы о британских праздниках; значения условные, для сравнения символов.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у Пасхи есть и детские, и религиозные символы. Это помогает учить слова, сравнивая предметы, традиции и действия, связанные с праздником.
</a:t>
            </a:r>
            <a:pPr algn="l" indent="0" marL="0">
              <a:lnSpc>
                <a:spcPct val="15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Chocolate eggs и church service выделяются сильнее всего: праздник объединяет весёлые семейные традиции и христианский смысл.
</a:t>
            </a:r>
            <a:endParaRPr lang="en-US" sz="125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Пасхи в Британии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традиции: от службы до egg hunt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типичный ход празднования Пасхи в Британии.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Halloween: костюмы, тыквы и trick-or-treat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отмечают 31 октября, и его корни связаны с древним кельтским обычаем Samhain. Со временем праздник изменился, но сохранил атмосферу тайн, вечерних игр и необычных образов.
</a:t>
            </a:r>
            <a:endParaRPr lang="en-US" sz="763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фонари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взрослые надевают costumes, вырезают pumpkins и делают jack-o'-lanterns. Светящийся фонарь из тыквы стал одним из самых узнаваемых символов праздника в Британии и других странах.
</a:t>
            </a:r>
            <a:endParaRPr lang="en-US" sz="732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Trick-or-treat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детская традиция — ходить по домам и говорить trick-or-treat. Обычно за это дают sweets, поэтому праздник соединяет игру, вежливую речь и общение с соседями.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часто встречаются слова witch, ghost, monster, bat и spider. Они помогают описывать Halloween простыми английскими выражениями и легко запоминаются через картинки и праздничные истории.
</a:t>
            </a:r>
            <a:endParaRPr lang="en-US" sz="7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vocabulary: what people see and do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 легко узнать по carved pumpkin, black cat, spider web, mask, skeleton и ghost costume. Эти слова часто встречаются вместе, потому что описывают одну праздничную картину.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дети
</a:t>
            </a:r>
            <a:pPr algn="l" indent="0" marL="0">
              <a:lnSpc>
                <a:spcPct val="115000"/>
              </a:lnSpc>
              <a:buNone/>
            </a:pPr>
            <a:r>
              <a:rPr lang="en-US" sz="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традиция — trick-or-treat: дети стучат в двери соседей, говорят короткую фразу и получают sweets. Так в языке появляются слова, связанные с просьбой, угощением и вежливостью.
</a:t>
            </a:r>
            <a:endParaRPr lang="en-US" sz="954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запомнить scary, spooky, costume, lantern, candy и fright. Все эти слова легко связать с изображениями, поэтому Halloween особенно удобен для словарной работы в классе.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праздник заметен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 особенно ярко проходит на улицах, в школах и дома. Украшения, костюмы и небольшие игры делают его частью повседневной жизни, а не только вечерним событием.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британских праздников из учебного материала.
</a:t>
            </a:r>
            <a:endParaRPr lang="en-US" sz="941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два британских праздника отличаются по настроению, символам и привычным действиям, но оба остаются семейными и очень заметными в культуре.
</a:t>
            </a:r>
            <a:pPr algn="l" indent="0" marL="0">
              <a:lnSpc>
                <a:spcPct val="15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больше связан с игрой и необычными образами, а Christmas — с домом, подарками и ужином. Оба праздника любят яркие символы и традиции.
</a:t>
            </a:r>
            <a:endParaRPr lang="en-US" sz="1105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и Christmas: сравнение двух праздников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Christmas: главный семейный праздник в Британии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41800" y="109657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Day отмечают 25 December. Для многих семей это самый важный зимний праздник, который соединяет религиозную традицию, отдых и долгожданное время вместе.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941800" y="18570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украшают Christmas tree, lights, cards и stockings. Такие предметы создают праздничное настроение и дают много полезных слов для описания комнаты, дома и зимних украшений.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941800" y="268022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обмениваются gifts, проводят time together и поздравляют друг друга. В этот день особенно важно внимание к близким, поэтому праздник часто ассоциируется с теплом и заботой.
</a:t>
            </a:r>
            <a:endParaRPr lang="en-US" sz="895" dirty="0"/>
          </a:p>
        </p:txBody>
      </p:sp>
      <p:sp>
        <p:nvSpPr>
          <p:cNvPr id="14" name="Text 5"/>
          <p:cNvSpPr txBox="1"/>
          <p:nvPr/>
        </p:nvSpPr>
        <p:spPr>
          <a:xfrm>
            <a:off x="941800" y="350340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ужин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ужин включает turkey, roast potatoes, stuffing, mince pies и Christmas pudding. Еда становится частью общего семейного ритуала и помогает понять английские слова по теме еды.
</a:t>
            </a:r>
            <a:endParaRPr lang="en-US" sz="860" dirty="0"/>
          </a:p>
        </p:txBody>
      </p:sp>
      <p:sp>
        <p:nvSpPr>
          <p:cNvPr id="15" name="Text 6"/>
          <p:cNvSpPr txBox="1"/>
          <p:nvPr/>
        </p:nvSpPr>
        <p:spPr>
          <a:xfrm>
            <a:off x="941800" y="43265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часто совпадает с длинными школьными holidays, поэтому его ждут с особым нетерпением. Для учеников это ещё и время отдыха, прогулок и спокойных домашних традиций.
</a:t>
            </a:r>
            <a:endParaRPr lang="en-US" sz="8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учебной темы о рождественских традициях в Британии; данные схематические.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детали, такие как stockings, carols и greeting cards, делают Christmas особенно уютным. В Британии этот праздник легко узнать по домашней атмосфере и красно-зелёным украшениям.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части Christmas — семейный ужин и подарки. Остальные элементы дополняют праздник и создают его узнаваемый образ.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рождественский праздник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5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56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0394" y="15013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694" y="327022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0294" y="3270225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праздники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праздники связаны с близкими людьми: family, friends, visits и совместным временем. Именно поэтому в английских текстах так часто встречаются слова о встречах и поздравлениях.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Cards, gifts, small presents и kind messages повторяются в разных праздниках. Эти слова помогают описывать традиции, когда люди показывают внимание не только поступками, но и словами.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открытки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становится важной частью почти каждого праздника: dinner, sweets, dessert, turkey, eggs или chocolate. Через еду удобно учить лексику, потому что она связана с реальной жизнью.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угощение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Decorations, colours, candles, tree, pumpkins и flowers делают праздник узнаваемым. Такие слова особенно полезны, когда нужно описать картинку, комнату или праздничную сцену по-английски.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символы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celebrate, decorate, invite, give, wear, visit и enjoy показывают, что праздник — это не только предметы, но и действия. Они помогают строить простые и точные предложения.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глаголы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 ключ к английскому языку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праздники показывают, как язык связан с повседневной жизнью. Через даты, символы и традиции легче запоминать слова, сравнивать культуры и уверенно говорить по-английски.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2026-05-30T18:40:24Z</dcterms:created>
  <dcterms:modified xsi:type="dcterms:W3CDTF">2026-05-30T18:40:24Z</dcterms:modified>
</cp:coreProperties>
</file>