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звёздное небо меняется в течение года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 — и небо меняет рисунок.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меняющаяся карта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кажутся неизменными, потому что звёзды очень далеки. Но Земля непрерывно движется по орбите, и в разные месяцы мы смотрим на разные участки звёздного фона, отмечая смену знакомых небесных ориентиров ночью и по сезонам.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движения Земли, определяющие небесную картину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за сутки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поворачивается вокруг своей оси, поэтому звёзды восходят на востоке, уходят к западу и меняют высоту над горизонтом в течение одной ночи.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 год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Земля идёт по орбите вокруг Солнца, ночная сторона обращается к разным областям небесной сферы. Из-за этого в одни месяцы заметны одни созвездия, а в другие — совсем иные.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сдвиг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суточного и годового движения объясняет, почему вечернее небо зимой и летом отличается даже при одинаковом времени наблюдения.
</a:t>
            </a:r>
            <a:endParaRPr lang="en-US" sz="971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увиденное, нужно учитывать не только дату, но и момент ночи: одна и та же звёздная карта в разное время суток выглядит по-разному.
</a:t>
            </a:r>
            <a:endParaRPr lang="en-US" sz="10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Земли и смена направления на ночное небо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Полгода спустя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шесть месяцев Земля оказывается на противоположной стороне орбиты, и в полночь мы смотрим уже в другую область космоса. Поэтому звёздный фон заметно меняется.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сезоны — разные участки неба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часе наблюдения зимой и летом видны иные созвездия. Это связано не с изменением самих звёзд, а с положением Земли относительно Солнца.
</a:t>
            </a:r>
            <a:endParaRPr lang="en-US" sz="106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удобно показать орбиту Земли с четырьмя сезонными положениями и стрелкой, указывающей направление на ночное небо в каждый из этих моментов.
</a:t>
            </a:r>
            <a:endParaRPr lang="en-US" sz="10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самые узнаваемые созвездия каждого сезона. Их удобно запоминать как «опорные фигуры», по которым легче находить соседние звёзды на небе.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видимость созвездий вечернего неба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ярких ориентиров меняется регулярно, поэтому сезон — самый простой способ предсказать, какие созвездия будут заметны вечером.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сезонной видимости созвездий для северных широт.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Полярной звезды почти совпадает с широтой места наблюдения. Поэтому в более северных районах незаходящие звёзды занимают большую область неба.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 Москвы — около 56° с. ш.; астрономическое правило о высоте Полярной звезды приблизительно равно широте наблюдателя.
</a:t>
            </a:r>
            <a:endParaRPr lang="en-US" sz="511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примерно такой высоты Полярная звезда находится над северным горизонтом Москвы.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созвездия проще всего искать на вечернем небе в разные сезоны.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созвездия характерны для разных сезонов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сезон имеет собственный набор узнаваемых фигур, и именно они помогают быстро сориентироваться без телескопа.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ориентиры неба для северного полушария.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видно на небе в конкретный вечер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дате наблюдения, положении наблюдателя и сезонных ориентирах неба.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Эклиптика и зодиакальный пояс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Солнца на фоне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соединить положения Солнца в разные месяцы, получится плавная линия — эклиптика. Именно вдоль неё расположены зодиакальные созвездия, через которые Солнце проходит в течение года, меняя видимость соседних участков неба.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созвездия уходят с ночного неба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Солнце находится рядом с определённым созвездием, оно оказывается на дневной стороне неба и почти не наблюдается ночью. Через несколько месяцев тот же участок снова становится доступен после захода Солнца и возвращается в вечернюю картину.
</a:t>
            </a:r>
            <a:endParaRPr lang="en-US" sz="87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годового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круговой схеме удобно показать небесный круг, линию эклиптики, положение Солнца и месячные отметки. Тогда становится видно, почему зодиакальные созвездия «переходят» из вечера в день и обратно в течение года.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летом Млечный Путь заметнее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к центру Галактики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Летними вечерами наша планета обращена в сторону центральной области Галактики, видимой в направлении созвездия Стрельца. Там звёздный фон особенно насыщен.
</a:t>
            </a:r>
            <a:endParaRPr lang="en-US" sz="124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яркая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большого числа звёзд Млечный Путь в тёплый сезон выглядит шире и контрастнее. Его легче заметить вдали от городских огней и при ясной атмосфере.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картина слабее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взгляд направлен к внешним областям Галактики, где звёзд меньше. Поэтому полоса Млечного Пути становится менее выразительной и труднее различима невооружённым глазом.
</a:t>
            </a:r>
            <a:endParaRPr lang="en-US" sz="12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схеме видно, как в течение года меняются дневной и ночной режимы наблюдений: летом небо темнеет позднее, а зимой звёзды заметны дольше.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Солнца и длительность ночи по сезонам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Солнце в сезон, тем короче ночь. Переходные точки равноденствий показывают постепенность изменений, а не резкий скачок между сезонами.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астрономическим сезонам Северного полушария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49134"/>
            <a:ext cx="273600" cy="24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факторы, связанные с широтой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и горизонт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Полярной звезды почти повторяет широту места наблюдения. Поэтому чем севернее находится наблюдатель, тем выше она видна и тем иначе воспринимается северная часть неба.
</a:t>
            </a:r>
            <a:endParaRPr lang="en-US" sz="882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видимость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экваторе доступны почти все созвездия, потому что небесная сфера проходит высоко над горизонтом. В высоких широтах значительная часть южного неба остаётся недоступной круглый год.
</a:t>
            </a:r>
            <a:endParaRPr lang="en-US" sz="854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незаходящих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определяет, какие светила никогда не заходят за горизонт. С продвижением к северу область циркумполярных звёзд расширяется, и их суточное движение становится особенно заметным.
</a:t>
            </a:r>
            <a:endParaRPr lang="en-US" sz="8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связать сезон с яркими созвездиями и удобным временем поиска на вечернем небе.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ориентиры для наблюдателя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час вечера даёт разную картину в разные месяцы. Сезонные созвездия удобно использовать как опорные точки при поиске неба.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ориентиры для северных широт; типичное вечернее время наблюдения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вид неба за одну ночь и за год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ход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часов звёзды кажутся движущимися с востока на запад, потому что Земля вращается вокруг своей оси. Этот эффект одинаково проявляется каждую ясную ночь.
</a:t>
            </a:r>
            <a:endParaRPr lang="en-US" sz="867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наблюдать небо в одно и то же время в разные месяцы, на месте прежних созвездий появятся новые. Земля меняет положение на орбите, и направление взгляда на космос смещается.
</a:t>
            </a:r>
            <a:endParaRPr lang="en-US" sz="807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шкалы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вращение объясняет движение светил в течение ночи, а годовое обращение — смену видимых созвездий по сезонам. Вместе они формируют постоянно обновляющуюся звёздную карту.
</a:t>
            </a:r>
            <a:endParaRPr lang="en-US" sz="7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механизм изменения звёздной карты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вращением Земли, её орбитой и положением наблюдателя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без телескопа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Вдали от городов невооружённым глазом различимы тысячи звёзд, а Млечный Путь выглядит как светлая полоса. Чем темнее небо, тем отчётливее проявляется сезонная картина.
</a:t>
            </a:r>
            <a:endParaRPr lang="en-US" sz="929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засветка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освещение резко снижает число видимых объектов. В городе заметны в основном яркие звёзды и самые крупные созвездия, тогда как слабые светила исчезают на фоне неба.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прозрачность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отсутствии облаков влажность, дымка и пыль могут ослаблять свет звёзд. Поэтому в разные вечера одинаковое место даёт разный результат наблюдений.
</a:t>
            </a:r>
            <a:endParaRPr lang="en-US" sz="1041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сезоны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ясную тёмную ночь легко узнать зимний Орион, летний Лебедь или осенний Пегас. Сезонные созвездия особенно хорошо видны там, где нет сильной засветки.
</a:t>
            </a:r>
            <a:endParaRPr lang="en-US" sz="10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наблюдателя важны не только астрономические причины, но и условия места: прозрачность атмосферы, удалённость от фонарей и состояние горизонта.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видимость звёзд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определяет сам набор видимых созвездий, а световое загрязнение сильнее всего ограничивает практические наблюдения в городе.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влияния факторов наблюдения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карта неба в наблюдениях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вечер над горизонтом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 вечернем небе легко искать Льва, Деву и Волопаса. Их фигуры располагаются выше южного горизонта и помогают понять, как медленно смещается звёздная картина от месяца к месяцу.
</a:t>
            </a:r>
            <a:endParaRPr lang="en-US" sz="904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дуга Млечного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взгляд уводит к Лебедю, Лире и Орлу. Эти созвездия тянутся вдоль светлой полосы Млечного Пути, поэтому схема с подписями особенно наглядно связывает яркие звёзды с участком неба.
</a:t>
            </a:r>
            <a:endParaRPr lang="en-US" sz="91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Осенне-зимний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выделяются Пегас и Андромеда, а зимой — Орион и Телец. На карте неба полезно показать их относительно горизонта, чтобы сразу увидеть, какие созвездия доступны в конкретный сезон.
</a:t>
            </a:r>
            <a:endParaRPr lang="en-US" sz="92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кажутся неподвижными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находятся настолько далеко, что их собственное движение за один год почти не заметно. Поэтому взаимное расположение созвездий сохраняется очень долго и воспринимается как постоянное.
</a:t>
            </a:r>
            <a:endParaRPr lang="en-US" sz="1135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Движется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картины неба связано прежде всего с положением Земли на орбите и с направлением взгляда в конкретный сезон. Мы видим разные участки звёздного фона, хотя сами звёзды остаются далеко.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неподвижности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кажется неизменным, потому что изменения происходят медленно и незаметны глазом в коротком промежутке. На деле звёздная карта непрерывно обновляется в течение года.
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Годовая звёздная карта меняется по строгим законам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Сезоны, широта и движение Земли вместе задают вид неба. Понимая эти связи, можно заранее представить, какие созвездия появятся вечером в любом месяце и почему небо никогда не повторяется в точности.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2026-05-31T18:37:26Z</dcterms:created>
  <dcterms:modified xsi:type="dcterms:W3CDTF">2026-05-31T18:37:26Z</dcterms:modified>
</cp:coreProperties>
</file>