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Петре I и исторические уроки Алексея Толстого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I, реформы и цена исторического рывка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роман Толстого стал историей эпохи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создает не сухую хронику, а живую картину перелома, опираясь на документы, исследования и бытовые детали петровского времени.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Толстой обращается к образу Петра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I для Толстого — знак исторического перелома, когда Россия ускоренно меняет уклад, армию, управление и место в Европе.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интересует не только масштаб преобразований, но и их цена: насилие, сопротивление старого мира, напряжение всех сословий.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царя соединяются созидательная энергия, государственная воля и жесткость, без которой он не мыслит движение истории.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Петра: энергия, воля и противоречия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Петра как человека физической мощи, неутомимости и практического ума: он любит дело, быстро принимает решения и тянется к кораблестроению, армии и технике.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герой вспыльчив, резок и суров; его поступки подчинены логике государства, где цель часто ставится выше человеческих чувств и привычного порядка.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романа и их смысловой вес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темы связывают отдельные эпизоды романа в единую историческую картину.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власть, реформы и ответственность: именно они задают смысл всему повествованию и определяют оценку эпохи.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интерпретация по роману А. Н. Толстого «Петр Первый»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исторический конфликт в романе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смысловых переходов в художественной логике романа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романа и их исторические позиции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персонажей показывает, как разные социальные силы участвуют в историческом переломе.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контраст персонажей Толстой показывает историю как столкновение не абстрактных идей, а реальных жизненных позиций.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А. Н. Толстого «Петр Первый»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в романе как сила истории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изображает ремесленников, строителей, солдат и матросов не фоном, а реальными создателями материальной основы государства.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труд, выносливость и терпение делают возможными верфи, крепости, дороги и армию, без которых реформы остались бы замыслом.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простых людей напоминают: исторические преобразования затрагивают не только правителя, но и большинство общества, несущее их повседневную тяжесть.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Насилие как цена реформ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Казни, жесткие наказания, принудительный труд и подавление мятежей у Толстого показаны как часть ускоренной ломки старого порядка, а не как норма нравственного поведения.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строительством и разрушением усиливает главный вопрос романа: можно ли оправдать исторический успех, если он достигается через страдание и страх?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романа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соединяет личную биографию Петра с ключевыми государственными событиями эпохи.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нарастающий масштаб преобразований: от борьбы за власть к созданию империи.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эпохи Петра I; общеизвестные даты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Европа в художественном мире Толстого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сопоставляет старую московскую замкнутость с европейским опытом, но не идеализирует Запад: полезны лишь те знания, которые помогают стране решать собственные исторические задачи.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дело, кораблестроение и управление в романе показаны как сферы, где Россия учится у Европы, однако сохраняет самостоятельную цель — укрепление государства и его мощи.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берет извне технологии, организационные приемы и практические навыки, но преобразует их в русскую историческую реальность, подчиняя заимствования интересам страны и армии.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важная мысль романа: развитие не сводится к копированию чужого опыта. Оно становится плодотворным только тогда, когда опирается на национальные потребности и ответственность власти.
</a:t>
            </a:r>
            <a:endParaRPr lang="en-US" sz="8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уроки дает роман школьнику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события романа раскрывают нравственные и исторические уроки петровской эпохи.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учит видеть в истории не только победы, но и ответственность, труд и нравственный выбор, без которых преобразования теряют человеческий смысл.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Толстой, «Петр Первый»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метод Алексея Толстого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строит роман на документальной основе, но превращает факты в живое художественное полотно. Исторический материал у него подчинен драматическому движению сюжета и характеров.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широко использует бытовые подробности, ремесленную и военную лексику, предметные описания. Благодаря этому эпоха ощущается зримо: через одежду, оружие, мастерские, верфи и походный быт.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исторические сцены соединяются с наблюдением за частной жизнью людей. Это позволяет показать, как государственные решения отражаются в судьбах отдельных персонажей и семей.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передает социальную и психологическую правду эпохи. Роман остается достоверным, но не сухим: факты в нем становятся основой для яркого и напряженного художественного мира.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романа и его выразительные средства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характеристика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заметны архаизмы, просторечие, пословицы и резкие диалоги. Речь каждого героя сразу показывает его происхождение, характер и отношение к переменам. Это делает исторический мир убедительным и многоголосым.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движения и строительства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значимы образы моря, верфи, огня, железа и дороги. Они создают ощущение непрерывного движения, труда и обновления. Через них Толстой передает напряжение времени великих преобразований.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романа в развитии к финалу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особенно заметно, что победный результат не отменяет тяжелых последствий для людей и не снимает вопрос о нравственной цене преобразований.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финала — в соединении исторической гордости и моральной тревоги: успех государства показан как достижение, требующее высокой человеческой платы.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Толстой, «Петр Первый»; смысловой анализ сюжета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Петра и путь государства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параллельное развитие личности Петра и исторической судьбы России в романе.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109" y="1608361"/>
            <a:ext cx="886500" cy="7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6551" y="2116111"/>
            <a:ext cx="886500" cy="7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4" y="1460927"/>
            <a:ext cx="860963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68884" y="1914509"/>
            <a:ext cx="669638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романа для современного читателя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реформы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помогает понять, где обновление общества переходит в насилие. Толстой заставляет сравнивать историческую необходимость с нравственной мерой и личной ответственностью власти.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людей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убеждает, что большие перемены держатся на труде разных сословий. История в его романе создается не только правителем, но и множеством незаметных участников.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мышление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пример того, как художественный текст учит видеть причинно-следственные связи. События здесь не перечисляются, а объясняют друг друга и раскрывают эпоху.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Критический взгляд на прогресс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напоминает, что победы государства нельзя оценивать только по внешнему успеху. Любой прогресс требует вопроса о том, какую цену за него заплатили люди.
</a:t>
            </a:r>
            <a:endParaRPr lang="en-US" sz="9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и их роль в романе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реальные события петровской эпохи становятся художественными узлами сюжета и раскрывают развитие государства.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ключевые события Толстой связывает биографию Петра с судьбой страны и показывает, что личная власть превращается в исторический процесс.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романа А. Н. Толстого «Петр Первый»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работа над книгой подчеркивает ее масштаб: Толстой последовательно осмысливал Петра как созидателя и как носителя жесткой исторической необходимости.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романа А. Н. Толстого «Петр Первый», 1929–1945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лет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работал Алексей Толстой над романом, стремясь показать не только триумф государства, но и его нравственную цену.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уроки петровской эпохи в романе А. Н. Толстого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Толстого показывает Петра I как исторически мощную, но внутренне противоречивую фигуру. Он учит видеть в реформе не только успех, но и ответственность, цену перемен и участие народа.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2026-05-20T04:22:53Z</dcterms:created>
  <dcterms:modified xsi:type="dcterms:W3CDTF">2026-05-20T04:22:53Z</dcterms:modified>
</cp:coreProperties>
</file>