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устной речи в современной жизни и учебе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формировать мышление и эффективно взаимодействовать в обществе.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Беглое владение английской речью необходимо для успешной сдачи экзаменов, участия в олимпиадах и общении с иностранцами, расширяя образовательные возможности.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устной речи в изучении английского в 10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— это форма вербального общения, выражаемая через артикуляцию, интонацию и мимику для передачи смыслов и эмоций.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сущность устной речи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монологи и диалоги, которые требуют владения лексикой, грамматикой, а также умения строить связные и понятные высказывания.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в устной форме предполагает быструю реакцию, правильное произношение и умение поддерживать разговор в реальном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Монолог: расширенное высказывание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представляет собой развернутый рассказ или доклад, где ученик излагает мысли по теме, используя богатый словарный запас и логическую структуру.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Диалог: коммуникация между двумя участниками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требует умения вести разговор, слушать собеседника и строить реплики, учитывая контекст и цель общения.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Полилог: групповая дискуссия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полилоге учащиеся совместно обсуждают тему, аргументируют свою позицию и взаимодействуют, развивая навыки коллективного мышления.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устной речи на уроках английского языка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Информативная функция способствует передаче фактических данных и обмену актуальными событиями среди учащихся.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устной речи в обучении и социальной жизни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Убеждающая функция помогает аргументировать свою точку зрения и влиять на мнение слушателей.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Экспрессивная функция выражает эмоции, оценки и отношение говорящего к обсуждаемым темам.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включает защиту проектов, участие в дебатах и повседневное общение с одноклассниками.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667730"/>
            <a:ext cx="4037700" cy="25591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по структуре, спонтанности, обратной связи и другим аспектам.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требует оперативности и гибкости, письменная — точности и продуманности.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Пособие по методике преподавания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устная vs письменная речь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испытывают средний уровень волнения при ответах, что сказывается на уверенности перед аудиторией.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влияет на качество выступления, необходима поддержка для снижения стресса.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школьной психологической службы,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уровня тревожности при устных ответах на уроках
</a:t>
            </a:r>
            <a:endParaRPr lang="en-US" sz="224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подготовки к устному выступлению
</a:t>
            </a:r>
            <a:endParaRPr lang="en-US" sz="2743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954850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корректировка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структуры текста, выделение главных мыслей и связующих элементов.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11913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отбор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фактов, аргументов и примеров на английском, структурирование информации.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97763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Отработка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Репетиция фраз, тренировка интонации и ответов на возможные вопросы.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975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темы и целей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ключевых вопросов и целей для подготовки успешного выступления на уроке.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40688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репетиция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Прогон выступления с таймером, фиксация сложных мест и улучшение произношения.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Вербальный выбор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Тщательный подбор лексики и грамматических структур помогает точно донести мысль и повысить убедительность речи.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мимика и зрительный контакт усиливают выразительность и помогают удерживать внимание слушателей.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распределение ударений и пауз позволяет контролировать динамику выступления и эмоциональное восприятие.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Вербальные и невербальные аспекты влияния в английской устной речи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изложение тезиса с последующей поддержкой доказательствами усиливает доверие и интерес аудитории.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 и структура английской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риторических приемов, таких как аналогии и контрасты, делает речь более живой и запоминающейся.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Логичная последовательность и ясность изложения повышают убедительность и позволяют лучше донести главную идею.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 барьером для старшеклассников становится излишнее волнение, мешающее уверенно строить изложение, а также однообразная или фрагментарная структура ответов, что снижает их информативность и выразительность.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старшеклассников при устном высказывании по-английски
</a:t>
            </a:r>
            <a:endParaRPr lang="en-US" sz="22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 тех же слов-паразитов, например "well" или "you know", отсутствие зрительного контакта с аудиторией и неуверенность в произношении также значительно влияют на качество устной речи и восприятие слушателями.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скороговорки и громкое чтение способствуют развитию артикуляции, улучшают восприимчивость к звучанию английской речи и повышают дикцию.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тренировки для совершенствования устной речи на английском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собственных высказываний на диктофон с последующим прослушиванием и анализом помогает выявить слабые стороны и контролировать прогресс в произношении и интонации.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дебатах и обсуждениях на английском в парах и группах формирует навыки аргументации и учит импровизации в реальном диалоге.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аудиоматериалов и разговоров носителей английского языка развивает понимание естественной речи и расширяет словарный запас, стимулируя имитацию живого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как площадка развития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 высоким уровнем устных навыков охотно берутся за презентации и защиту проектов, что улучшает их исследовательские способности и уверенность в публичных выступлениях. Это положительно сказывается на общей учебной активности.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 и конкурсах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выраженные вербальные умения позволяют успешно выступать на различных школьных и региональных олимпиадах, что укрепляет мотивацию к изучению английского и способствует развитию лидерских качеств.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самопрезентации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ораторских приемов стимулирует подростков к систематическому совершенствованию личного стиля речи, что положительно влияет на их коммуникативные способности и самооценку.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навыков говорения на активность и успехи школьников
</a:t>
            </a:r>
            <a:endParaRPr lang="en-US" sz="26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участников отражает возросший интерес к активной речевой деятельности среди подростков старших классов.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положительном влиянии коммуникативных методик и программ «Speaking Clubs» на мотивацию школьников к развитию устных навыков.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РФ, статистика за 2020 год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участия школьников в дебатах на английском языке
</a:t>
            </a:r>
            <a:endParaRPr lang="en-US" sz="223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подчеркивает основную мысль и помогает слушателям лучше понять и запомнить ключевые идеи выступления.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интонации, темпа и пауз в английской устной речи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подобранный темп речи облегчает восприятие информации, предотвращая перегрузку или потерю внимания аудитории.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дают слушателям время осмыслить сказанное, усиливают выразительность и создают ритм выступления.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успешного устного ответа на 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подготовки и структурирования высказывания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Уильям — социальные инициативы и вдохновляющая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Уильям широко известен своими речьми на тему охраны окружающей среды и ментального здоровья. Его выступления отличаются четкостью, искренностью и способностью привлекать внимание международной аудитории.
</a:t>
            </a:r>
            <a:endParaRPr lang="en-US" sz="1214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 — символ стойкости и правозащиты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лауреатка Малала активно выступает за права девочек на образование. Её речи насыщены эмоциональностью и сильными аргументами, что делает их образцами для подражания в ораторском искусстве.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Джейлен Сандерс — молодой победитель и талантливый лингвист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школьник Джейлен завоевал престижные международные олимпиады по лингвистике, демонстрируя владение английским языком на высоком уровне и умение убеждать слушателей в сложных вопросах.
</a:t>
            </a:r>
            <a:endParaRPr lang="en-US" sz="1275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успешных ораторов на английском языке
</a:t>
            </a:r>
            <a:endParaRPr lang="en-US" sz="2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38" y="1319944"/>
            <a:ext cx="154422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инструменты для развития устной речи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для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Программы, такие как ELSA Speak и Duolingo, помогают учащимся улучшить правильность и чёткость произношения через интерактивные упражнения.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анализа дикции и темпа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VoiceThread и Speechling предоставляют обратную связь по звучанию речи, позволяя контролировать интонацию и увлекательно тренироваться.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для онлайн-дебатов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Онлайн-площадки создают пространство для коммуникативной практики, где учащиеся могут обмениваться мнениями и развивать умения вести дискуссии.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 и симуляторы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игры мотивируют практиковать английский язык в реальных сценариях, способствуя развитию уверенности и навыков импровизации.
</a:t>
            </a:r>
            <a:endParaRPr lang="en-US" sz="1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формальные приветствия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большое значение придают вежливым формам обращения и приветствиям, что помогает налаживать спокойный и уважительный диалог в различных ситуациях.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прямой критики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британской, американской и австралийской культур предпочитают обходить острые темы через косвенные выражения, сохраняя позитивный настрой в общении.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дистанции между собеседниками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 предполагают различные уровни личного пространства: например, американцы обычно предпочитают большее расстояние, чем британцы, что отражается в невербальном поведении.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межкультурные особенности общения на английском
</a:t>
            </a:r>
            <a:endParaRPr lang="en-US" sz="26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перспективы развития речевых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навыки устной речи открывают широкие горизонты для личностного и профессионального роста, а системный подход и технологии обеспечивают уверенность и высокий уровень владения английским языком.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2026-05-07T17:14:54Z</dcterms:created>
  <dcterms:modified xsi:type="dcterms:W3CDTF">2026-05-07T17:14:54Z</dcterms:modified>
</cp:coreProperties>
</file>