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презентации: основы создания и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слайды помогают ясно, кратко и убедительно доносить учебную информацию.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презентации старшеклассникам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нужны на уроках, защитах проектов, конференциях и в университетской среде. Они помогают быстро структурировать материал, выделять тезисы и сопровождать выступление визуальными опорами. Для этого подходят Microsoft PowerPoint, Google Slides, LibreOffice Impress, Keynote.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компьютерная презентация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презентация — это последовательность слайдов с общей темой и логикой изложения. На каждом слайде можно использовать текст, изображения, схемы, таблицы, диаграммы, а также аудио и видео.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презентации — не заменить речь, а усилить понимание: сделать информацию более наглядной, краткой и удобной для сравнения. Сильная структура помогает зрителю следовать за ходом мысли.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презентации определяется не эффектами, а сочетанием точного содержания, продуманной структуры и удобства восприятия. Тогда визуальные элементы работают как опора, а не как отвлекающий фон.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презентации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объяснение нового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презентации используют, чтобы объяснить новую тему, показать примеры и закрепить главное. Обычно меняются объём текста, формальность изложения, количество иллюстраций и детализация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конференции и учебные медиа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конференциях и при защите проектов в 9–11 классах презентация служит средством представления исследовательской работы. Также её применяют в образовательных видеоматериалах, где важно удерживать внимание.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7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методические рекомендации по подготовке учебных компьютерных презентаций (без указания конкретного исследования)
</a:t>
            </a:r>
            <a:endParaRPr lang="en-US" sz="57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качественная презентация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хорошем дизайне решает смысл: если тезисы не подтверждены или логика рвётся, зритель теряет главную мысль.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впечатление определяет баланс: внешний вид поддерживает подачу, но без точных данных и понятной структуры качество не становится высоким.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структуры учебной презентации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 и постановка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титульного слайда и формулировки темы. Далее обозначьте цель работы и то, что зритель должен понять по итогам выступления.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часть: смысловые блоки
</a:t>
            </a:r>
            <a:pPr algn="l" indent="0" marL="0">
              <a:lnSpc>
                <a:spcPct val="130040"/>
              </a:lnSpc>
              <a:buNone/>
            </a:pPr>
            <a:r>
              <a:rPr lang="en-US" sz="57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Сформируйте 3–5 ключевых блоков: каждый раскрывает один важный аспект. Добавляйте примеры, поясняющие иллюстрации и фрагменты данных.
</a:t>
            </a:r>
            <a:endParaRPr lang="en-US" sz="125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диаграммы, таблицы или схемы, чтобы сделать сравнение и причинно-следственные связи очевидными. Завершите промежуточными выводами.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слайд и завершение
</a:t>
            </a:r>
            <a:pPr algn="l" indent="0" marL="0">
              <a:lnSpc>
                <a:spcPct val="130040"/>
              </a:lnSpc>
              <a:buNone/>
            </a:pPr>
            <a:r>
              <a:rPr lang="en-US" sz="553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слайд фиксирует главный результат: краткий итог и ответы на поставленную цель. Поддерживайте последовательные переходы между слайдами.
</a:t>
            </a:r>
            <a:endParaRPr lang="en-US" sz="11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0950" y="786300"/>
            <a:ext cx="4343850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4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и пользовательские описания функций в открытых документациях производителей (обобщение)
</a:t>
            </a:r>
            <a:endParaRPr lang="en-US" sz="64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программы для создания презентаций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средства зависит от устройства, целей урока и необходимости совместной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рационально выбирать программу по двум критериям: технические возможности для ваших задач и доступность лицензии/совместной работы.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презентации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подготовки учебной презентации: от идеи и источников до технического экспорта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Перегруженный текст замедляет чтение и размывает главное: аудитории сложнее выделить тезис и удержать смысловую нить выступления.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слайде закреплена одна ведущая мысль, зрителю легче читать и следовать за вашим объяснением.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оформлению учебных презентаций (обобщённый педагогический подход)
</a:t>
            </a:r>
            <a:endParaRPr lang="en-US" sz="10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2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для учебной презентации; ориентируется на типовые принципы наглядности, а не на конкретное измерение
</a:t>
            </a:r>
            <a:endParaRPr lang="en-US" sz="62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визуальные формы: что воспринимается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подаче текст особенно полезен для определений и точных формулировок, а визуальные элементы помогают увидеть числа и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формата учитывайте задачу: для процессов, сравнений и различий лучше работают схемы и визуальные опоры, а не сплошной текст.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слайда: шрифты, цвет и пустое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дизайн — это управляемая читабельность. На учебных слайдах обычно достаточно 1–2 шрифтов, единая палитра и контраст между текстом и фоном, чтобы содержание воспринималось сразу, без лишних усилий.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пространство работает как «воздух» для мышления: оно группирует элементы, задаёт иерархию и снижает визуальный шум. Избыточно яркие цвета, декоративные шрифты и множество объектов отвлекают от главной идеи.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416602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7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изображениями, иконками и подписями
</a:t>
            </a:r>
            <a:endParaRPr lang="en-US" sz="2476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 смыслу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изображения чёткие и тематически точные: они должны поддерживать тезис, а не просто украшать. Подбирайте подходящий размер, чтобы взгляд быстро находил нужную часть кадра.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 рисункам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2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школьной работы важны корректные подписи к рисункам: они связывают изображение с выводом. Если подпись расплывчата или отсутствует, связь между визуальным рядом и мыслью становится неоднозначной.
</a:t>
            </a:r>
            <a:endParaRPr lang="en-US" sz="1126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 для действий и категорий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 помогают обозначать этапы, категории и тип информации. Их задача — ускорить понимание структуры, поэтому выбирайте единый стиль и не перегружайте слайд разными наборами значков.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 доверие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3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используйте изображения без источника: это снижает доверие к работе и может привести к проблемам с авторскими правами. Лучше заранее собрать ссылку и указать её в презентации или в слайде с источниками.
</a:t>
            </a:r>
            <a:endParaRPr lang="en-US" sz="11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319076"/>
            <a:ext cx="4339200" cy="29161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презентациях и их последствия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оформления напрямую ухудшают понимание учебного материала: слушателю сложнее читать, отличать главное и воспринимать аргументацию. Ниже — самые частые проблемы и их влияние на качество выступления.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этих ошибок повышает читаемость, управляет вниманием и усиливает доказательность: зритель легче связывает тезисы со слайдами и лучше удерживает главную мысль.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оформления компьютерных презентаций (обобщение наблюдений преподавателей и студентов).
</a:t>
            </a:r>
            <a:endParaRPr lang="en-US" sz="66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Пояснительная визуализация по учебному описанию: условные баллы, без измерений.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лучше всего запоминаются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мысль закрепилась, зрителю нужны опорные ориентиры: понятный заголовок, визуальная подсказка и финальная формулировка. Остальные элементы поддерживают их, но не должны спорить за внимание.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 заметнее работает комбинация «смысловой акцент + визуальная опора». Когда контраст слабый или текста слишком много, вероятность удержания главной идеи падает.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презентации перед сдачей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 подготовки файла: содержание, оформление и совместимость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слайда и устного выступления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Слайды предназначены как опора, а не как полный текст речи. В них должны быть ключевые слова, короткие тезисы, схемы, данные и изображения, чтобы аудитории было легче удерживать смысл вашего сообщения.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 ссылаетесь на диаграмму, сначала обозначьте, что именно нужно сравнить или проследить, а затем прокомментируйте наблюдение. Такой порядок снижает риск пропустить главный вывод и повышает качество восприятия.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Уверенная подача усиливает доверие: вы связываете тезис, факт и вывод в одной логической цепочке. Когда речь соответствует слайдам, слушатели ощущают цельность материала и легче вовлекаются в обсуждение.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согласовать выступление с тем, что видит класс: темп речи, логические паузы и последовательность комментариев помогают читать графики и схемы. Тогда визуальные элементы действительно работают на понимание, а не дублируют сказанное.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9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Пояснительное распределение по школьной практике (по описанию в учебных материалах), без привязки к конкретной статистике.
</a:t>
            </a:r>
            <a:endParaRPr lang="en-US" sz="59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данных чаще всего используются в учебных презентациях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 диаграммы особенно удобны, когда нужно работать с числами и сравнениями. Фото и схемы лучше раскрывают явления, процессы и взаимосвязи между объектами, не перегружая текстом.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поддерживает баланс между «показать» и «объяснить». Визуальные форматы ускоряют понимание, а структурированные данные помогают аргументировать выводы более убедительно.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 в составе школьного проекта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Проектная презентация включает не только иллюстрации, но и структуру исследования: титульный слайд, постановку проблемы, цель, задачи, методы, результаты, выводы и список источников. Такой формат позволяет фиксировать итог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11 класса особенно значимы аргументация и аккуратность с данными: корректные графики, понятные пояснения и указание авторства материалов. Презентация становится инструментом доказательного рассказа о ходе и значимости исследования.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5650" y="271369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55650" y="4062124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65500" y="2046088"/>
            <a:ext cx="376800" cy="3349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65500" y="3394355"/>
            <a:ext cx="376800" cy="376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40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формирует работа с презентациями
</a:t>
            </a:r>
            <a:endParaRPr lang="en-US" sz="2405" dirty="0"/>
          </a:p>
        </p:txBody>
      </p:sp>
      <p:sp>
        <p:nvSpPr>
          <p:cNvPr id="14" name="Text 2"/>
          <p:cNvSpPr txBox="1"/>
          <p:nvPr/>
        </p:nvSpPr>
        <p:spPr>
          <a:xfrm>
            <a:off x="1582425" y="1237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
</a:t>
            </a:r>
            <a:pPr algn="l" indent="0" marL="0">
              <a:lnSpc>
                <a:spcPct val="90000"/>
              </a:lnSpc>
              <a:buNone/>
            </a:pPr>
            <a:r>
              <a:rPr lang="en-US" sz="47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79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презентаций укрепляет цифровую грамотность: ученик учится выбирать подходящие инструменты, оформлять материалы и осмысленно использовать мультимедиа. Это помогает работать с информацией и представлять её в учебной среде.
</a:t>
            </a:r>
            <a:endParaRPr lang="en-US" sz="1035" dirty="0"/>
          </a:p>
        </p:txBody>
      </p:sp>
      <p:sp>
        <p:nvSpPr>
          <p:cNvPr id="15" name="Text 3"/>
          <p:cNvSpPr txBox="1"/>
          <p:nvPr/>
        </p:nvSpPr>
        <p:spPr>
          <a:xfrm>
            <a:off x="1582425" y="2613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информации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 слайдами требует умения выделять главное и выстраивать логическую последовательность. Вы формируете план, сокращаете текст до смысла и превращаете разрозненные сведения в читаемую структуру.
</a:t>
            </a:r>
            <a:endParaRPr lang="en-US" sz="1044" dirty="0"/>
          </a:p>
        </p:txBody>
      </p:sp>
      <p:sp>
        <p:nvSpPr>
          <p:cNvPr id="16" name="Text 4"/>
          <p:cNvSpPr txBox="1"/>
          <p:nvPr/>
        </p:nvSpPr>
        <p:spPr>
          <a:xfrm>
            <a:off x="1582425" y="3971000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источников и данных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проверка материалов развивают критическое мышление: вы оцениваете источники, сопоставляете факты и отвечаете за корректность данных. Такой подход снижает риск ошибок и делает выводы более убедительными.
</a:t>
            </a:r>
            <a:endParaRPr lang="en-US" sz="1044" dirty="0"/>
          </a:p>
        </p:txBody>
      </p:sp>
      <p:sp>
        <p:nvSpPr>
          <p:cNvPr id="17" name="Text 5"/>
          <p:cNvSpPr txBox="1"/>
          <p:nvPr/>
        </p:nvSpPr>
        <p:spPr>
          <a:xfrm>
            <a:off x="4225725" y="19254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мышление
</a:t>
            </a:r>
            <a:pPr algn="r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Презентации тренируют визуальное мышление: вы подбираете формат под задачу — схема для связей, диаграмма для сравнения, фото для конкретных объектов. В итоге смысл воспринимается быстрее и точнее.
</a:t>
            </a:r>
            <a:endParaRPr lang="en-US" sz="1044" dirty="0"/>
          </a:p>
        </p:txBody>
      </p:sp>
      <p:sp>
        <p:nvSpPr>
          <p:cNvPr id="18" name="Text 6"/>
          <p:cNvSpPr txBox="1"/>
          <p:nvPr/>
        </p:nvSpPr>
        <p:spPr>
          <a:xfrm>
            <a:off x="4225725" y="3294675"/>
            <a:ext cx="31887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04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коммуникация и ответственность
</a:t>
            </a:r>
            <a:pPr algn="r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0046"/>
              </a:lnSpc>
              <a:buNone/>
            </a:pPr>
            <a:r>
              <a:rPr lang="en-US" sz="80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выступления развивает публичную коммуникацию: нужно ясно формулировать тезисы и соблюдать связность рассказа. Дополнительно формируется ответственность за оформление, корректность подписей и уважение к источникам.
</a:t>
            </a:r>
            <a:endParaRPr lang="en-US" sz="104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Презентация, которая объясняет — а не перегружает
</a:t>
            </a:r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презентация становится инструментом ясного представления информации, когда содержание точное, структура логичная, оформление аккуратное, а файл технически надёжен. В 11 классе качество выражается ясностью, доказательностью и уместными визуальными опорами.
</a:t>
            </a:r>
            <a:endParaRPr lang="en-US" sz="31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2026-05-13T19:00:25Z</dcterms:created>
  <dcterms:modified xsi:type="dcterms:W3CDTF">2026-05-13T19:00:25Z</dcterms:modified>
</cp:coreProperties>
</file>