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выделения у живых организмов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ключевой процесс очистки организма от вредных продуктов обмена.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возникло у одноклеточных, став необходимым для удаления токсинов. С эволюцией появились специализированные органы, обеспечивающие стабильность внутренней среды и адаптацию к окружающей среде.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выделения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это удаление из организма конечных продуктов обмена веществ, таких как мочевина, аммиак, углекислый газ и лишняя вода.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выделения обеспечивает стабильность гомеостаза и предотвращает токсическое воздействие продуктов обмена на клетки и ткани.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необходим для поддержания химического баланса и очищения внутренней среды от вредных веществ, отличаясь от процесса дефекации и потоотделения.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выделение: определение и основные функции
</a:t>
            </a:r>
            <a:endParaRPr lang="en-US" sz="24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фотосинтеза растения выделяют кислород и воду, поддерживая обмен веществ и очищая окружающую среду. Этот процесс также регулирует водный баланс в клетках.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растений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выводит отходы обмена с помощью почек, лёгких и кожи, что гарантирует чистоту крови и предотвращает накопление вредных веществ.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человека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избавляются от токсинов через мочу, углекислый газ и пот. Эти вещества выводятся через специально приспособленные органы для сохранения здоровья.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выделения у животных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 разных организмов: наглядные примеры
</a:t>
            </a:r>
            <a:endParaRPr lang="en-US" sz="25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обмена веществ, удаляемые организмом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образуется при клеточном дыхании и выводится через лёгкие, предотвращая закисление крови.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минеральные соли участвуют в формировании жидкостей организма и удаляются с мочой и потом.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Мочевина и аммиак возникают при разрушении белков и необходимы к выведению для предотвращения интоксикации.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и вредные вещества, попадающие с пищей или образующиеся в организме, выводятся для сохранения здоровья и гомеостаза.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почки играют решающую роль в очищении крови, а кожа и легкие помогают дополнительно избавляться от отходов.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обеспечивают большую часть вывода токсинов, что подчёркивает их важность для здоровья организма.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 человека», 2022 г.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выведения продуктов обмена у человека
</a:t>
            </a:r>
            <a:endParaRPr lang="en-US" sz="26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системы в животном мире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происходит через сократительные вакуоли, которые выбрасывают лишнюю воду и отходы из клетки.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вспомогательные органы, такие как жабры у рыб, обеспечивают эффективный вывод отходов.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Мальпигиевы сосуды собирают и выводят продукты обмена, сохраняя воду и поддерживая баланс веществ.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протонефридии — трубчатые структуры для фильтрации и удаления отходов из тела.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 и образуют первичную мочу, обеспечивая очистку организма от токсинов.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 обеспечивает вывод мочи наружу, завершая процесс очищения.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транспортируют мочу в мочевой пузырь, где она временно хранится до выведения.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мочевыделительной системы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состоит из коркового и мозгового слоёв, где происходят процессы фильтрации и концентрации мочи для поддержания водно-солевого баланса.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почки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окончательную мочу от нефронов и направляет её через мочеточники в мочевой пузырь для удаления из организма.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лоханка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нефронов в почках выполняют ключевые функции фильтрации крови, реабсорбции необходимых веществ и образования вторичной мочи.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нефронов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почки и важность нефронов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образования и трансформации мочи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мочи в почках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выводят из организма воду, а также соли натрия и калия, мочевину и молочную кислоту. Этот процесс помогает удалять продукты обмена и поддерживать водно-солевой баланс.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физических нагрузках и высокой температуре потоотделение усиливается, способствуя охлаждению тела и предотвращая перегрев. Кроме того, через пот выводятся некоторые токсичные вещества.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функция кожи: потоотделение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выводят углекислый газ, образующийся при клеточном дыхании, поддерживая нормальный газовый состав крови и предотвращая её закисление.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дыхательная система играет важную роль в поддержании баланса кислот и оснований, способствует гомеостазу и здоровью всего организма.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выдоха из организма также удаляется вода в форме пара, которая образуется в дыхательных путях и помогает поддерживать влажность слизистых оболочек.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дыхательной системы в выделении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712" y="1647777"/>
            <a:ext cx="348951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органов выделения и приспособления животных к среде обитания, что отражает эволюционные особенности каждого вида.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органы адаптированы к условиям обитания и образу жизни животных, обеспечивая эффективное удаление продуктов обмена.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за 7 класс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выделительных систем животных
</a:t>
            </a:r>
            <a:endParaRPr lang="en-US" sz="23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рыбы излишек воды выводят через почки, предотвращая разбавление организма. Они активно удаляют растворённые соли с помощью специализированных клеток в жабрах.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рыбы напротив экономят воду и выделяют избыток солей. Жабры играют ключевую роль в выведении аммиака и регулируют ионный баланс для адаптации к водной среде.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выделения у рыб: почки и жабры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тщательно регулирует состав крови, удаляя из неё лишние продукты метаболизма и поддерживая химический баланс.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жидкости в организме контролируется через выделительные процессы, что влияет на работу всех органов и систем.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из организма токсинов и вредных веществ предотвращает их накопление и отравление клеток.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выделительной системы приводят к сбоям в гомеостазе, что может вызвать серьезные заболевания и угрожать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выделения для поддержания гомеостаза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резком прекращении работы почек в организме накапливаются токсические продукты обмена. Пациенты испытывают отеки, слабость и даже угрожаемое жизни состояние, требующее немедленной медицинской помощи.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почечная недостаточность и её симптомы
</a:t>
            </a:r>
            <a:endParaRPr lang="en-US" sz="1153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функционирование потовых желез снижает способность организма охлаждаться. При физической активности и жаре это может привести к тепловому удару и серьезным осложнениям.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потоотделения и риск перегрева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выделения и их последствия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основным растворителем веществ, которые удаляются из организма через мочу и пот, что обеспечивает их эффективное выведение.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водного баланса важно для нормальной работы клеток и предотвращения интоксикации и обезвоживания.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жидкости в организме приводит к уменьшению объёма мочи и нарушению обменных процессов, повышая риск накопления токсинов.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в процессе выделения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достаточный питьевой режим способствуют оптимальной работе почек и потовых желез, помогая организму справляться с отходами метаболизма.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потребление соли перегружает почки, что может привести к их повреждению и ухудшению выделительной функции.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усиливает потоотделение, что способствует охлаждению и выведению растворённых веществ через кожу.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и образа жизни на выделение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концентрация мочи у млекопитающих сильно варьируются в зависимости от среды обитания и потребностей. Например, верблюд выделяет густую мочу, экономя воду в пустыне.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мочи у млекопитающих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выделяют особые пигменты при защите, а коровы могут выделять до 40 литров мочи в сутки, что важно для гидратации и баланса в организме.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выделения у некоторых животных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выделении у животных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выделения для здоровья организма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обеспечивает очистку организма от вредных веществ и поддерживает внутренний баланс, что необходимо для эффективной работы всех систем и долговременного здоровья.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2026-05-08T14:43:00Z</dcterms:created>
  <dcterms:modified xsi:type="dcterms:W3CDTF">2026-05-08T14:43:00Z</dcterms:modified>
</cp:coreProperties>
</file>