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ax: прямая пропорциональность и её график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пропорциональность: от формулы к графику и задачам.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y = ax в 10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функция показывает, как одна величина меняется прямо пропорционально другой. На её примере удобно понимать графики, работать с зависимостями и применять алгебру к жизненным ситуациям — от цены товара до пути и расхода материалов.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функции y = ax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задаётся равенством y = ax, где x — независимая переменная, а y — зависимая. Значение a определяет, во сколько раз меняется y при изменении x.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пропорциональности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называют коэффициентом пропорциональности. Оно связывает значения переменных постоянным отношением и задаёт характер зависимости: рост, убывание или отсутствие изменения.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x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действительного x можно найти соответствующее значение y. Поэтому область определения функции y = ax — все действительные числа без ограничений.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a = 0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0, то y = 0 при любом x. В этом случае график вырождается в ось Ox, а функция становится постоянной.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ax: прямая через начало координат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график функции y = ax проходит через начало координат, потому что при x = 0 получается y = 0. Это отличительный признак прямой пропорциональности.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&gt; 0 прямая идёт слева направо вверх. Чем больше коэффициент, тем быстрее возрастает y при одинаковом увеличении x.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&lt; 0 график убывает: чем больше x, тем меньше y. Такая прямая сохраняет проход через начало координат, но наклоняется в противоположную сторону.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модуля a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|a|, тем круче наклон прямой. При малых значениях |a| график расположен ближе к оси Ox и меняется медленнее.
</a:t>
            </a:r>
            <a:endParaRPr lang="en-US" sz="12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a влияет на наклон прямой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 не только знак коэффициента, но и его влияние на крутизну. При одинаковом x больший модуль a даёт более резкое изменение y.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значения задают возрастание, отрицательные — убывание. Нулевой коэффициент выделяется как отдельный случай: график совпадает с осью Ox.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«Функция y = ax»; построение по значениям коэффициента a.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функции y = ax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≠ 0, то функция принимает все действительные значения y. При a = 0 множество значений сужается до одного числа — нуля, поскольку график совпадает с осью Ox.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определена при любых действительных значениях x, поэтому для неё нет ограничений по аргументу. Это делает модель удобной для общего описания пропорциональных зависимостей.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выполняется равенство f(-x) = -f(x). Это означает симметрию графика относительно начала координат и помогает быстро проверять правильность вычислений.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&gt; 0 функция возрастает, а при a &lt; 0 убывает. Знак коэффициента сразу показывает направление графика и характер изменения значений при движении по оси x.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при разных значениях коэффициента a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знак и модуль коэффициента меняют направление и наклон прямой, а также значение функции при фиксированном x = 2.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 даёт возрастающую прямую, отрицательный — убывающую. Нуль выделяется как случай постоянной функции, совпадающей с осью Ox.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y = ax.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графика функции y = ax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формуле и одной дополнительной точке.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как способ проверки вычислений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x = -2, -1, 0, 1, 2 позволяют быстро увидеть закономерность и проверить подстановку. Такой набор помогает избегать ошибок в знаках и арифметике.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 a = 2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y = 2x, то получаются значения -4, -2, 0, 2, 4. Таблица сразу показывает, что при увеличении x на 1 значение y изменяется на 2.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ax значения при противоположных x имеют противоположные знаки. Это отражает нечётность функции и симметрию графика относительно начала координат.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 перед построением графика: она позволяет сверить формулу, обнаружить ошибку в знаке и убедиться, что все точки лежат на одной прямой.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коэффициента a в реальных ситуациях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 единицу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обозначает цену одного товара, то y показывает общую стоимость, а x — количество единиц. Увеличение x в несколько раз ведёт к такому же пропорциональному росту y.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путь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равномерном движении коэффициент a может означать скорость. Тогда путь зависит от времени прямо пропорционально, а график помогает увидеть постоянный темп движения.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 или норма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часто выражает тариф услуги или расход материала на один объект. В таких моделях важно, что каждая дополнительная единица x добавляет одинаковую прибавку к y.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коэффициенту можно сразу понять, как быстро меняется результат. Чем больше |a|, тем сильнее реакция y на изменение x, а знак показывает направление этой зависимости.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изменение значений x и y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каждом шаге по оси x значение y изменяется на одно и то же число, зависящее от коэффициента a.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или убывание остаются равномерными; знак a задаёт направление, а модуль — скорость изменения.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определению функции y = ax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режима поведения функции выделяют по знаку коэффициента a.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свойствам функции y = ax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Положительный, отрицательный и нулевой коэффициенты описывают три принципиально разные формы графика и помогают быстро распознать тип зависимости.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y = ax и их графические признаки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формул показывает, как знак и модуль коэффициента меняют направление и крутизну прямой.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структура формулы приводит к разному графику: знак определяет направление, а |a| — наклон.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значениям функций y = ax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функцию y = ax в задаче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признаков прямой пропорциональности в текстовой и графической задаче.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функции y = ax с общим видом линейной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Общая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записывается как y = kx + b. В этой записи коэффициент b сдвигает прямую вверх или вниз, меняя точку пересечения с осью Oy.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Частный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 = 0, формула превращается в y = ax. График обязательно проходит через начало координат, поэтому построение становится проще.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Учебная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функции удобно использовать как переход от прямой пропорциональности к более общим линейным моделям и задачам с произвольным свободным членом.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значений функции при разных x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одинаковых по модулю аргументов значения функции тоже равны по модулю, но при отрицательном коэффициенте меняют знак.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симметричны относительно оси Ox; знак a полностью определяет направление отклонения от начала координат.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значениям функции y = ax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формулой y = ax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Минус, который забывают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коэффициент 2 и автоматически рисует возрастающую прямую, хотя в условии стоит -2. Из-за пропущенного знака график уходит в противоположную сторону, а таблица значений становится неверной уже на первом шаге.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x и y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таблице меняют местами аргумент и значение функции: вместо подстановки x вычисляют y как исходную величину. Тогда точки оказываются не на одной прямой, и построение перестаёт соответствовать формуле.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через начало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соединить найденные точки, но забыть проверить, проходит ли линия через (0; 0). Для y = ax это обязательный признак, поэтому любой сдвиг сразу показывает, что формула записана неверно.
</a:t>
            </a:r>
            <a:endParaRPr lang="en-US" sz="10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по теме y = ax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помогают быстро проверить подстановку, знак коэффициента и понимание графика.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заданиях ключевым действием остаётся отношение y/x при x ≠ 0: оно позволяет найти коэффициент и проверить пропорциональность.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типовым заданиям по теме y = ax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639" y="1318279"/>
            <a:ext cx="188253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625" y="2187159"/>
            <a:ext cx="188253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ax, пропорции и симметрия графика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0, то большему значению x соответствует большее значение y. Порядок величин сохраняется, и прямая идёт вверх слева направо.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&lt; 0, зависимость меняет направление на противоположное. При увеличении x значения y уменьшаются, а график наклоняется вниз.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ненулевых x отношение y/x остаётся равным коэффициенту a. Именно это свойство выражает прямую пропорциональность в алгебраической форме.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коэффициенте график как бы отражается относительно оси Ox. Эта наглядная симметрия помогает быстро отличать знак a по рисунку.
</a:t>
            </a:r>
            <a:endParaRPr lang="en-US" sz="8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функции y = ax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ax наглядно показывает, как коэффициент задаёт направление и скорость изменения. Её график проходит через начало координат и служит удобной моделью прямой пропорциональности.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2026-05-30T04:17:58Z</dcterms:created>
  <dcterms:modified xsi:type="dcterms:W3CDTF">2026-05-30T04:17:58Z</dcterms:modified>
</cp:coreProperties>
</file>