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есть, а подлежащее не названо.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Неопределённо-личные предложения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этот вид предложений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предложения учат говорить о действии кратко и точно. Они часто встречаются в речи, новостях и школьных текстах, поэтому помогают лучше понимать строение предложения.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763" y="3231228"/>
            <a:ext cx="428400" cy="342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0363" y="3188538"/>
            <a:ext cx="428100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6438" y="1728730"/>
            <a:ext cx="428400" cy="3427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74137" y="1686040"/>
            <a:ext cx="428100" cy="428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признак: лицо не названо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115776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предложениях действие совершает кто-то, но имя этого человека или группы не называется. Внимание переносится с лица на само событие.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Исполнитель не назван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99021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Бывает, что человек известен, но его не нужно называть. Главное — сообщить о результате, указании или событии, а не о конкретном участнике.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Исполнитель может быть неважен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406438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 подлежащего предложение остаётся ясным. По контексту легко понять, о чём идёт речь: об объявлении, сообщении, просьбе или действии в целом.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понятен из ситуации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2573987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невозможно точно сказать, кто действует. Тогда предложение сообщает только факт: действие произошло, а говорящему важно именно это.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Исполнитель может быть неизвестен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972" y="1477975"/>
            <a:ext cx="2734056" cy="330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и отсутствие подлежащего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24925" y="178455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есть в 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неопределённо-личном предложении обычно есть сказуемое и второстепенные члены. Подлежащее не называется, поэтому смысл строится вокруг самого действия.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212925" y="178440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схема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схема получается короткой: сказуемое плюс обстоятельство места или времени. Например: «Сегодня принесли учебники» или «В классе подготовили выставку».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сказуемое стоит в форме 3-го лица множественного числа настоящего или будущего времени: пишут, принесут, звонят, расскажут. Эта форма показывает действие без названного лица.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Возможна и форма прошедшего времени множественного числа: сообщили, пригласили, построили. Она тоже передаёт действие, но не называет того, кто его выполнил.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форма у сказуемого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форме сказуемого удобно узнавать такой тип предложения. Если действие выражено множественным числом, а подлежащего нет, нужно проверить, не является ли предложение неопределённо-личным.
</a:t>
            </a:r>
            <a:endParaRPr lang="en-US" sz="126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неопределённо-личное предложение
</a:t>
            </a:r>
            <a:endParaRPr lang="en-US" sz="2313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помогает отличить этот вид предложения от других односоставных конструкций.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быстро сообщить о событии: объявили экскурсию, передали прогноз погоды, подготовили выставку. Главное в таких случаях — сам факт действия, а не имя исполнителя.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предложения часто выражают сообщение или известие. Их удобно использовать в новостях, объявлениях и школьных сообщениях, где важно говорить кратко и понятно.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значения передают такие предложения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такие конструкции создают ощущение движения и активности. Благодаря им повествование становится живее и короче, а событие воспринимается как уже случившееся.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они передают просьбу, поручение или приказ. Тогда смысл звучит делово и сдержанно, без лишних подробностей о том, кто именно выполнил действие.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989273"/>
            <a:ext cx="4348200" cy="22828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односоставных предложений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основные виды односоставных предложений по признаку и примеру.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неопределённо-личных предложениях есть действие, но подлежащее не названо.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по теме «Односоставные предложения» для 5 класса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они отличаются от определённо-личных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определённо-личных предложениях легко понять, кто действует: «Я пишу», «Ты читаешь», «Мы играем». Лицо названо прямо и не вызывает сомнений.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Значит, главное различие — в наличии или отсутствии названного исполнителя. Если его можно точно определить по форме местоимения, предложение определённо-личное; если нет — неопределённо-личное.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неопределённо-личных предложениях действие тоже есть, но исполнитель не назван: «Пишут диктант», «Читают вслух», «Играют в мяч». Важно не лицо, а событие.
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школьной и домашней жизни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в расписание внезапно внесли изменения, и весь класс сразу заметил объявление. Ученики поняли, что речь идёт о действии, но не о конкретном человеке. Такие фразы часто встречаются в школьной жизни и звучат очень естественно.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коридоре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станции объявили прибытие поезда, а в чате обсудили экскурсию. Обе фразы передают информацию быстро и понятно. Они показывают, что неопределённо-личные предложения помогают рассказывать о событиях в повседневной жизни.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и в сообщениях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дневнике записали домашнее задание, а вечером на кухне уже обсудили планы на завтра. В этих предложениях важно само действие, потому что исполнитель не назван. Именно так часто говорят, когда сообщают о деле кратко и без лишних слов.
</a:t>
            </a:r>
            <a:endParaRPr lang="en-US" sz="992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 в семье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встречаются неопределённо-личные предложения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конструкции особенно удобны там, где важна краткость и не нужно называть исполнителя.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они нужны в живой речи и сообщениях; реже — в текстах, где требуется точное описание событий.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примеров употребления; дата не требуется.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7912" y="3188538"/>
            <a:ext cx="428100" cy="42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0363" y="3188538"/>
            <a:ext cx="428100" cy="42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6588" y="1686040"/>
            <a:ext cx="428100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3987" y="1709690"/>
            <a:ext cx="428400" cy="380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важны в тексте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157775" y="3650727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Неопределённо-личные предложения позволяют быстро передать факт и не перегружать текст лишними словами. Поэтому они часто звучат естественно в разговорах, сообщениях и коротких объявлениях.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Краткость сообщения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90225" y="36507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новостях и заметках они полезны, когда важно сообщить о событии, но не обязательно называть конкретного человека. Это делает сообщение лаконичным и понятным.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без лишних деталей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540645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книгах неопределённо-личные предложения помогают передать атмосферу происходящего. Они создают ощущение движения, а иногда показывают, что исполнитель действия остаётся за кадром.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Выразительность художественной речи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257400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такие предложения помогают показать, что события происходят одно за другим. Текст становится динамичнее, а внимание читателя сосредотачивается на действии.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повествование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524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посмотри, есть ли в предложении действие, связанное с людьми. Если кто-то что-то делает, но имя исполнителя не названо, это признак неопределённо-личного предложения.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60000"/>
            <a:ext cx="82593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путать с безличными предложениями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6212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форму сказуемого и смысл. Стучат в дверь — действие есть. Темнеет — действия лица нет, значит предложение безличное.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68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же действие никем не выполняется и говорится о состоянии, погоде или ощущении, перед тобой безличное предложение. В нём нет лица, которое можно было бы назвать.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2152104"/>
            <a:ext cx="4348200" cy="14387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сказуемого в примерах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в каких формах чаще всего стоит сказуемое в неопределённо-личных предложениях.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Нужная форма сказуемого помогает узнать тип предложения: действие есть, а названного подлежащего нет. Неопределённо-личные предложения возможны не только в настоящем и будущем, но и в прошедшем времени.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примеров по теме; дата не требуется.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Повествование, вопрос и просьба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750" y="2001176"/>
            <a:ext cx="44073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Повествовательная интонация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Неопределённо-личное предложение может просто сообщать о событии. В этом случае оно звучит спокойно и сообщает факт: В школе объявили экскурсию.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4376750" y="3452400"/>
            <a:ext cx="44073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Вопросительная и побудительная интонация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же грамматическая основа сохраняется и в других целях высказывания. Можно задать вопрос или передать просьбу: В библиотеке выдали книги? Передайте тетради, пожалуйста.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неопределённо-личное предложение
</a:t>
            </a:r>
            <a:endParaRPr lang="en-US" sz="2313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проверить форму сказуемого и понять, назван ли исполнитель действия.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912" y="3188538"/>
            <a:ext cx="428100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0363" y="3188538"/>
            <a:ext cx="428100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6588" y="1686040"/>
            <a:ext cx="428100" cy="428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74137" y="1686040"/>
            <a:ext cx="428100" cy="428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что часто ошибаются ученики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115776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ученики пытаются обязательно найти подлежащее в каждом предложении. Но в неопределённо-личных предложениях оно отсутствует, поэтому нужно сразу смотреть на сказуемое и смысл.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Ищут подлежащее там, где его нет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99021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множественного числа часто подсказывает правильный ответ. Если сказуемое звучит как пишут, принесли, объявили, стоит проверить, не относится ли предложение к неопределённо-личным.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замечают форму сказуемого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406438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Одной формы глагола недостаточно. Нужно понять, сообщается ли о действии неизвестных или неназванных лиц. Только тогда можно уверенно назвать тип предложения.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проверяют смысл целиком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2573987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обратить внимание на значение предложения, легко перепутать разные типы. Важно помнить: в неопределённо-личных есть действие людей, а в безличных — нет.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 безличными предложениями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неопределённо-личного предложения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предложения легко встретить в сообщениях, объявлениях и рассказах, где важнее само действие, чем тот, кто его выполнил.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— отсутствие подлежащего и наличие действия без названного исполнителя. Остальные признаки помогают подтвердить вывод, но не заменяют его.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признаков по школьному правилу; дата не требуется.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«В школе объявили конкурс рисунков» легко найти сказуемое во множественном числе. Подлежащее не названо, поэтому нужно определить, кто совершил действие, и сделать вывод о типе.
</a:t>
            </a:r>
            <a:endParaRPr lang="en-US" sz="1262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«На улице ремонтируют дорогу» внимание сосредоточено на самом действии. Исполнители есть, но они не названы, поэтому предложение подходит для разбора как неопределённо-личное.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 разбора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«Вечером пригласили гостей» и «В читальном зале выдали новые книги» показывают тот же признак. Во всех случаях есть действие, но нет названного подлежащего.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Неопределённо-личные предложения помогают говорить о действии без названного исполнителя. Умение находить их делает разбор предложения точнее и помогает лучше понимать живую русскую речь.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неопределённо-личных предложениях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2026-05-22T18:45:39Z</dcterms:created>
  <dcterms:modified xsi:type="dcterms:W3CDTF">2026-05-22T18:45:39Z</dcterms:modified>
</cp:coreProperties>
</file>