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история влияет на размещение заводов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расселения задаёт карту заводов.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заводы появляются в одних местах, а не в других?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не ставят случайно: место выбирают по сырью, людям, транспорту, энергии и рынку. В России эти условия складывались вместе с освоением территории: от рек и городов до железных дорог и промышленных районов.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объединяет 6 основных направлений продукции: от тракторов до оборудования для заводов. Отрасль особенно чувствительна к месту: ей нужны детали, специалисты, транспорт и покупатели.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направлений продукции показывает, насколько широка эта отрасль.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технологии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площадки для завода учитывают 5 ключевых условий: сырьё, кадры, транспорт, энергию и рынок сбыта. Если хотя бы одно звено слабое, производство становится дороже и сложнее.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условий нужно оценить, прежде чем строить предприятие.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поставщику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Металл, пластмассы, электроника и готовые узлы сокращают путь от поставки до сборки. Чем ближе поставщики, тем меньше простоев и затрат на перевозку.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партнёров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Машиностроительный завод редко работает в одиночку. Он зависит от металлургов, производителей деталей и сборочных площадок, которые поддерживают друг друга каждый день.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находятся основные материалы и комплектующие, предприятие быстрее реагирует на заказы. Это особенно важно там, где выпускают технику серийно и без долгих остановок.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комплектующие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кадры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Квалифицированные кадры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сложного производства нужны не только рабочие, но и инженеры, технологи, наладчики. Поэтому крупные предприятия тяготеют к городам с устойчивым кадровым резервом.
</a:t>
            </a:r>
            <a:endParaRPr lang="en-US" sz="2414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образованием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Техникумы и вузы готовят специалистов, которые умеют работать с чертежами, станками и автоматикой. Близость учебных заведений помогает заводам быстрее находить сотрудников.
</a:t>
            </a:r>
            <a:endParaRPr lang="en-US" sz="2414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районе уже есть опыт промышленной работы, новому предприятию проще запустить производство. Специалисты быстрее осваивают оборудование и передают знания внутри коллектива.
</a:t>
            </a:r>
            <a:endParaRPr lang="en-US" sz="24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помогает везти тяжёлые детали и готовую технику на большие расстояния. Поэтому заводы часто строят рядом с узловыми станциями и магистралями.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 удобно для быстрой доставки деталей и отправки готовой продукции в магазины и на предприятия. Автомобильные трассы особенно важны для ежедневных поставок.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пути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судоходные реки дают доступ к дальним районам и крупным грузам. Это особенно ценно для металла, оборудования и крупногабаритной техники.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на карте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пересечении путей исторически становились центрами торговли и ремёсел. Там проще соединить поставщиков, работников и покупателей в одной точке.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2 надёжных источника — электростанции и развитые сети, — машиностроению проще работать без перебоев.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надёжных источника особенно важны для непрерывного производства.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и рынки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покупателем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бытовую технику выгодно выпускать рядом с крупными городами. Так проще быстро доставлять готовую продукцию покупателям и обслуживать её после продажи.
</a:t>
            </a:r>
            <a:endParaRPr lang="en-US" sz="232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обслуживание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для предприятий часто размещают недалеко от самих заказчиков. Это ускоряет ремонт, настройку и поставку запчастей при смене технологий.
</a:t>
            </a:r>
            <a:endParaRPr lang="en-US" sz="2321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хозяйством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машины особенно нужны там, где активно развивается земледелие. Близость к аграрным районам помогает учитывать местные условия и запросы фермеров.
</a:t>
            </a:r>
            <a:endParaRPr lang="en-US" sz="2105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рынок сбыта большой и устойчивый, предприятие может выпускать больше продукции без лишних перевозок. Это делает производство дешевле и удобнее.
</a:t>
            </a:r>
            <a:endParaRPr lang="en-US" sz="2354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держится на цепочке: детали, сборка, испытания и наука должны работать рядом.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звена обычно достаточно, чтобы одна сложная машина прошла путь от чертежа до выпуска.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обществознания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условий места к размещению завода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инфраструктура и экологические требования влияют на выбор места для завода.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место для завода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размещения показывает, как несколько условий вместе делают район выгодным для строительства завода.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освоение шло вдоль рек и торговых путей, затем — по железным дорогам. Каждый новый путь расширял сеть городов и мастерских.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удобнее путь сообщения, тем быстрее вокруг него растут города и промышленные центры.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освоение меняло карту хозяйства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«Освоение территории России»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ресурса — руда, уголь и вода — чаще всего становились основой первых производств и помогали создавать промышленные районы.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ресурса особенно часто становились основой ранней промышленности.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работы города — управление и торговля — привлекали людей, дороги и мастерские, из которых позже вырастали заводы.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города помогали ему стать площадкой для первых мастерских и фабрик.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опоры — доставка сырья и вывоз готовой продукции — сделали железные дороги главным условием роста заводов вдоль магистралей.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связи превратили отдельные предприятия в единую производственную сеть.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новые промышленные узлы строили не случайно: рядом должны были совпасть сырьё, энергия и крупные стройки.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ускорила рост заводов там, где можно было быстро организовать снабжение и строительство.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 новые промышленные узлы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«Индустриализация СССР»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база тяжёлой промышленности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развивался как район тяжёлой промышленности: здесь были ресурсы, крупные заводы и сильная кооперация между предприятиями.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сырья и крупных заводов сделало Урал одним из главных промышленных районов России.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Поволжье: районы сборки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Поволжье выигрывали от густой сети городов, транспорта и близости покупателей, поэтому здесь развивались сборка и точное машиностроение.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районах удобно размещать предприятия, которым нужны кадры, кооперация и быстрый выход на рынок.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заводы оказались именно здесь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в России тяготеет к местам, где совпадают кадры, транспорт, энергия и спрос. История освоения территории закрепила эти центры на карте страны.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2026-07-27T01:02:48Z</dcterms:created>
  <dcterms:modified xsi:type="dcterms:W3CDTF">2026-07-27T01:02:48Z</dcterms:modified>
</cp:coreProperties>
</file>