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мечтает» Б. Заходера: стихотворение о фантазии, юморе и школьной жизни
</a:t>
            </a:r>
            <a:endParaRPr lang="en-US" sz="2509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школьник Петя уходит в мечту — и превращает будни в добрую шутку.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(1918–2000) писал для детей с живым ритмом и добрым юмором. В его стихах понятный сюжет, смешные детали и внимание к внутреннему миру ребенка, поэтому они особенно хорошо подходят для 6 класса.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его стихи для детей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есть самооценка, но она пока детская: «я могу» звучит в воображении громче, чем в реальности. Поэтому мечта превращается в смешную игру с самим собой.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— обычный школьник, близкий читателю 6 класса. В стихотворении он не совершает настоящих подвигов, а сначала просто мечтает и примеряет роль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наивность и мечтательность помогают Пете почувствовать себя «значительнее». Он стремится не уйти от себя, а стать смелее в своих мыслях и поступках.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Петя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мечты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фантазии вокруг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Фантазийные картины легко представить рядом с героем: облака и звезды, дорога в неизвестность, раскрытая книга. Эти образы поддерживают мысль, что мечта — это путь, который открывается воображению.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выходит за пределы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главное происходит в голове Пети: он мысленно выходит за пределы школьной рутины. Ему хочется больше пространства, смелости и «важности», поэтому обычный день начинает казаться тесным.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мечта Пети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ощущений героя: от быта к комичной фантазии.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преувеличения: мечты Пети слишком большие для обычной школьной жизни. Мы видим, как легко детская фантазия разгоняется и выходит за рамки привычного.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важна неожиданность: образ героя то приближается к «подвигу», то резко остается в границах учебного дня. Несоответствие ожиданий и реальности делает смешной сам процесс мечтаний.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добрый. Стихотворение не высмеивает Пети, а с улыбкой показывает его попытку почувствовать уверенность и необычность — пусть пока только в воображении.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как главный прием стихотворения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Сюжетно-тематическое распределение по смысловым акцентам стихотворения (оценка автора презентации, без внешних измерений).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короткий текст успевает соединить сюжет школы и эмоциональный «рост» героя через мечту.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становится главным центром, юмор и игра легче воспринимаются как способ понять себя, а школьная реальность — как фон для перемен.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46665" y="1508528"/>
            <a:ext cx="2698869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художественным приемам стихотворения (обобщение для учебного анализа).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делают стихотворение живым: от звучания (рифма, ритм) до способа смешить (гипербола, ирония). В итоге текст звучит легко и по-детски.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поддерживает сюжет, а ирония не злится, мечта Пети воспринимается одновременно смешной и сочувственной.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четкий ритм делают текст похожим на разговор. Рифма помогает запоминать и усиливает игровое звучание при чтении.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обучения в 6 классе ритмичная рифма помогает быстро уловить смысл и легко прочитать стихотворение вслух.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обоснование восприятия (без статистических измерений).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привычные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в восприятии читателя остается «из школы»: тетради, учебники, парта, школьная форма. Достаточно одной задумчивой паузы — и обычный класс превращается для него в старт мечты.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детали рядом с 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масштаб воображения, рядом с реальными предметами появляются фантастические элементы: облака, звезды, ощущение движения вверх. Контраст подчеркивает, как далеко уходит мысль Пети, сохраняя его детскую непосредственность.
</a:t>
            </a:r>
            <a:endParaRPr lang="en-US" sz="1268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Петя в воображении читателя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мечты в детском возрасте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детская мечта не выглядит пустой игрой: она помогает Пете представить будущее, мысленно «примерить» роли и проверить, каким он хочет быть в реальности.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показывает, что фантазия развивает внутренний мир ребенка: учит замечать собственные желания, называть чувства и осторожно строить уверенность без жестких требований.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у Пети остается живой и легкой: в ней есть игра, преувеличения и смешные повороты. Так ребенок не пугается своих желаний, а радуется им вместе.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юмор не исчезает: он смягчает разницу между мечтой и школьной жизнью, помогая герою возвращаться к урокам с улыбкой и новым теплом.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разбивка приемов по тексту произведения; без внешних измерений (оценка по художественным особенностям, 2026-05).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не из насмешки над Петей: преувеличения подчеркивают его детскую серьезность, а ирония остается мягкой и поддерживающей.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элементы по отдельности, то смех рождается из контраста и неожиданных поворотов, а «добрый тон» удерживает настроение теплым.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смешным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Заходера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рассчитана на 11–12 лет: обычные школьные предметы и простые действия легко узнаются, поэтому читатель сразу входит в ситуацию Пети и не теряет нить.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простоту и выразительность: конкретные детали превращаются в картины воображения, которые запоминаются. Благодаря этому мечта звучит наглядно и живо.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тон делает чтение легким, как будто герой рассказывает сам. Читатель слышит «живую» речь и понимает настроение без сложных пояснений.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сохраняет ритмичность и мелодию: фразы естественно «укладываются» в стих. Это поддерживает игру смысла и помогает юмору звучать аккуратно.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поэтичность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2616" y="1521533"/>
            <a:ext cx="2795918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стихотворения «Петя мечтает» Б. Заходера (структурирование по художественным признакам, 2026-05).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качества проявляются в поведении Пети и как они связаны с его внутренним миром.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мечтательности и наивности позволяет Пете «примерять» роли. Контраст с повседневностью превращает качества героя в добрый комизм.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Пети и его черты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похож на многих детей, которые любят придумывать, кем станут и что смогут сделать. В его воображении есть желание попробовать себя, даже если в школе всё остается обычным.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6 класса тема мечты особенно понятна: растет интерес к личным возможностям, появляются мысли о самооценке и будущем. Поэтому внутренние «геройские» планы читаются близко.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школьника, который фантазирует о необычной жизни, выглядит узнаваемой. Она легко сопоставляется с уроками, переменами и моментами ожидания, где рождаются смелые мысли.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школьникам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обычной жизни к фантазии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перехода от бытовой детали к поэтическому образу в тексте стихотворения.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стихотворению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мысли взлетают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школьная парта остается на месте: тетрадь, учебник, взгляд вверх. Но над мальчиком появляются облака и звезды, которые словно поднимаются вместе с его фантазией. Контраст подчеркивает, как мечта делает реальность смешной и яркой.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неизвестность из одной идеи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заднем плане — школьное окно и привычный коридор, а в воображении Пети открывается дорога, ведущая «туда, где героям можно». Звук шагов заменяют рисунки движения вверх, будто мысль летит быстрее времени. Так передается и юмор, и мечтательное настроение.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настроения по последовательности смысловых эпизодов стихотворения (качественная интерпретация, 2026-05).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сначала тон спокойный и бытовой, затем нарастает фантазийность, усиливается комизм и приходит мягкое завершение с доброй улыбкой.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теплое разворачиваются не «вразнобой», а по возрастающей траектории: сначала интерес, потом удивление, затем легкий итог без резкости.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настроении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школьник в воображении способен стать героем, путешественником или смельчаком. Важно не то, что все сбудется буквально, а то, что вера в себя укрепляется.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Мечтать полезно и интересно, если сохранять чувство меры и юмора. Заходер показывает, что фантазия добавляет в жизнь яркость, не превращая ее в опасный побег от реальности.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ребенку лучше понять себя: желания становятся заметнее, а переживания получают понятную форму. Петя учит не прятать мечту, а относиться к ней бережно.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силу воображения, понимать характер героя через юмор и видеть поэзию в обычной школьной жизни. Ритм, простота и добрый смех помогают ребенку расти.
</a:t>
            </a:r>
            <a:endParaRPr lang="en-US" sz="766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читать «Петю мечтает»
</a:t>
            </a:r>
            <a:endParaRPr lang="en-US" sz="19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2026-05-15T04:46:12Z</dcterms:created>
  <dcterms:modified xsi:type="dcterms:W3CDTF">2026-05-15T04:46:12Z</dcterms:modified>
</cp:coreProperties>
</file>