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Взаимоотношения организма и среды: обзор и ключевые темы
</a:t>
            </a:r>
            <a:endParaRPr lang="en-US" sz="2544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связей живых организмов и окружающей среды в природе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науки экологии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как наука появилась в XIX веке и исследует взаимодействие живых существ с их физическим и биологическим окружением, раскрывая законы природы и энергетические потоки.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понятий «организм» и «среда обитания»
</a:t>
            </a:r>
            <a:endParaRPr lang="en-US" sz="2271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представляет собой живое существо, обладающее обменом веществ, ростом, размножением и способностью адаптироваться к изменениям среды.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включает условия, в которых живёт организм, такие как климат, почва и другие живые существа, влияющие на его жизнь.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среды бывают абиотическими (неживыми), биотическими (живыми) и антропогенными — результатом деятельности человека.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8400" y="1318150"/>
            <a:ext cx="2300100" cy="22416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среды обитания: водная, наземно-воздушная, почвенная, организменная
</a:t>
            </a:r>
            <a:endParaRPr lang="en-US" sz="2593" dirty="0"/>
          </a:p>
        </p:txBody>
      </p:sp>
      <p:sp>
        <p:nvSpPr>
          <p:cNvPr id="7" name="Text 2"/>
          <p:cNvSpPr txBox="1"/>
          <p:nvPr/>
        </p:nvSpPr>
        <p:spPr>
          <a:xfrm>
            <a:off x="522850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и наземно-воздушная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обладает высокой плотностью и стабильной температурой, а наземно-воздушная среда изменчива с перепадами температуры и доступом кислорода.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454475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Почвенная и организменная среды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— тёмное, слабо освещённое место, важное для микроорганизмов и растений. Организменная среда — жизнь внутри других организмов, часто паразитическая или симбиотическая.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экологические факторы среды
</a:t>
            </a:r>
            <a:endParaRPr lang="en-US" sz="2956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 включают температуру, влажность, свет и химический состав воздуха и почвы, определяя условия жизни.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факторы — взаимодействия между организмами, например, конкуренция за ресурсы или различные формы сотрудничества.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факторы связаны с деятельностью человека: разрушение природных ландшафтов и загрязнение среды обитания.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организм адаптируется по-своему к комплексному влиянию этих факторов для выживания и размножения.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 ареал обитания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75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медведь приспособлен к холоду Арктики благодаря густому меху и жировому слою. В пустынях верблюды сохраняют воду и переносят высокие температуры, что позволяет им выживать в суровых условиях.
</a:t>
            </a:r>
            <a:endParaRPr lang="en-US" sz="1421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и растительность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влажность тропиков обеспечивает рост густых джунглей с разнообразием растений. В степях, где влажность ниже, преобладают злаковые травы, приспособленные к засушливым условиям.
</a:t>
            </a:r>
            <a:endParaRPr lang="en-US" sz="1447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фотосинтез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Интенсивность света влияет на скорость фотосинтеза у растений. В тени леса растения адаптируются к низкой освещённости, а на открытых местах свет стимулирует активный рост и развитие.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воздействия факторов среды на организмы
</a:t>
            </a:r>
            <a:endParaRPr lang="en-US" sz="237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влияния температуры на активность организмов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график отражает, что при оптимальной температуре активность достигает максимума, снижаясь в холоде и жаре из-за стресса.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Оптимальная температура стимулирует жизненные процессы, а отклонения снижают активность и выживаемость организмов.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биометеорологии, 2022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экологической ниши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ниша — это совокупность условий и ресурсов, необходимых виду для жизни и размножения в конкретной среде обитания.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Ниша включает местообитание, время активности, питание и взаимодействие с другими организмами для снижения конкуренции.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разные виды птиц, питающихся насекомыми, могут кормиться в разные часы или на разной высоте деревьев, избегая соперничества.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845153"/>
            <a:ext cx="4876200" cy="13430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абиотических и биотических факторов среды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влияние абиотических и биотических факторов на рост, развитие, защиту и распределение организмов в экосистеме.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типа факторов взаимодополняют друг друга, формируя устойчивость и разнообразие экосистем.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средней школы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— тесное взаимовыгодное взаимодействие, к примеру, лишайники состоят из гриба и водоросли, помогающих друг другу выживать.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возникает при борьбе за ограниченные ресурсы, влияя на численность видов и их распределение в экосистеме.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443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 — когда один организм охотится на другого, что регулирует популяции и поддерживает баланс.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738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 лесу: конкрустируют ели и берёзы, а волк хищник для зайца, демонстрируя разные формы отношений в природе.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организмов: симбиоз, конкуренция и хищничество
</a:t>
            </a:r>
            <a:endParaRPr lang="en-US" sz="280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3717"/>
            <a:ext cx="2662200" cy="1796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5900" y="1093717"/>
            <a:ext cx="2662200" cy="179646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3600" y="1093717"/>
            <a:ext cx="2662200" cy="179646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313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Тепловые ловушки полярных животных
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87313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Полярные лисы и белые медведи обладают густым мехом, который сохраняет тепло в суровых условиях Арктики. Эта адаптация помогает им выживать при низких температурах и дефиците пищи летом.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410352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 и выживание в пустыне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10352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 имеют специальные водоносные ткани, позволяющие накапливать и экономно расходовать влагу. Их толстая кожура предотвращает испарение, что обеспечивает жизнь в засушливой среде.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33391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 для защиты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33391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насекомые используют камуфляж, сливаясь с окружающей средой. Это снижает риск быть съеденными хищниками и повышает шансы на выживание в дикой природе.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адаптаций в природе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и энергетические потоки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состоят из продуцентов, которые создают органическую массу на основе солнечной энергии, и нескольких уровней консументов, питающихся ими и друг другом.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 первого порядка — травоядные, вторичного и выше — хищники, питающиеся другими животными, что формирует сложные сети взаимодействий в экосистеме.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44350" y="3268950"/>
            <a:ext cx="7458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Редуценты, такие как бактерии и грибы, разлагают органику, возвращая питательные вещества в почву и обеспечивая поддержание круговорота веществ и энергии.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в экосистеме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стандартизированная схема биогеохимического круговорота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экосистемы — «зелёные лёгкие» планеты
</a:t>
            </a:r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состоят из множества видов растений и животных, образующих сложные пищевые цепи. Они регулируют климат, поддерживают влажность и очищают воздух, обеспечивая среду жизни для многих организмов.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пруда — водное многообразие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73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Пруды — это динамичная среда, где растения, микробы и животные сосуществуют в тесной взаимозависимости. Органические остатки разлагаются, возвращая вещества в воду и почву для нового цикла жизни.
</a:t>
            </a:r>
            <a:endParaRPr lang="en-US" sz="1377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экосистема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экосистемы включают растения, животных и человека в уникальном взаимодействии. Здесь важна адаптация к антропогенным условиям, а также управление ресурсами для поддержания баланса.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Миры экосистем и их особенности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биоразнообразия в устойчивости природы
</a:t>
            </a:r>
            <a:endParaRPr lang="en-US" sz="2537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разнообразие видов обеспечивает стабильность экосистем и их способность восстанавливаться после природных или техногенных потрясений.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выполняют уникальные функции, поддерживая сбалансированные пищевые цепи и устойчивость систем к изменению окружающей среды.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тропические леса и коралловые рифы — ключевые биомы с богатым биоразнообразием, поддерживающим множество форм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3717"/>
            <a:ext cx="2662200" cy="1796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5900" y="1093717"/>
            <a:ext cx="2662200" cy="179646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3600" y="1093717"/>
            <a:ext cx="2662200" cy="179646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313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и его последствия
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87313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выбросы и отходы ухудшают качество воздуха и воды, вызывая болезни у живых организмов и разрушая естественные экосистемы.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410352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урбанизация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10352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уничтожение лесов под сельское хозяйство и города приводит к утере мест обитания для многих видов и увеличению парниковых газов в атмосфере.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33391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катастрофы XX века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33391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Чернобыльская авария 1986 года и загрязнение океанов пластиком стали примерами негативного влияния человека, требующими глобальных усилий по восстановлению природы.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окружающая среда: воздействие и вызовы
</a:t>
            </a:r>
            <a:endParaRPr lang="en-US" sz="260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человечества за природу
</a:t>
            </a:r>
            <a:endParaRPr lang="en-US" sz="288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 поддержка заповедников и национальных парков помогает сохранять уникальные природные комплексы и виды от исчезновения.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технологий переработки и повторного использования отходов снижает нагрузку на природные ресурсы и уменьшает загрязнение.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на возобновляемые источники энергии способствует сокращению выбросов вредных веществ и сохранению климата.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экологического образования формирует у людей экологическое мышление и ответственность за состояние окружающей среды.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97675" y="1531950"/>
            <a:ext cx="4571550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заповедников России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сайт Минприроды РФ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представлены по году основания, площади, основным объектам охраны и статусу для трёх заповедников.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Разветвлённая сеть заповедников разнообразна по ландшафтам и объектам охраны, что способствует сохранению биоразнообразия в России.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— глобальная угроза
</a:t>
            </a:r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температуры и изменение погодных условий вызывают исчезновение видов и нарушения экосистем. Решения включают сокращение выбросов парниковых газов и развитие «зелёной» энергетики.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Пластиковое загрязнение океанов
</a:t>
            </a:r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Миллионы тонн пластика накапливаются в водах, нанося вред морской флоре и фауне. Раздельный сбор и переработка отходов — эффективные меры борьбы с этой проблемой.
</a:t>
            </a:r>
            <a:endParaRPr lang="en-US" sz="1447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9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природных биоценозов
</a:t>
            </a:r>
            <a:pPr algn="l" indent="0" marL="0">
              <a:lnSpc>
                <a:spcPct val="115000"/>
              </a:lnSpc>
              <a:buNone/>
            </a:pPr>
            <a:r>
              <a:rPr lang="en-US" sz="79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восстановление лесов и водоёмов помогает вернуть среду обитания многим видам, поддерживая экологический баланс и биоразнообразие.
</a:t>
            </a:r>
            <a:endParaRPr lang="en-US" sz="1490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экологические вызовы и пути их преодоления
</a:t>
            </a:r>
            <a:endParaRPr lang="en-US" sz="237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Экология: фундамент сохранения жизни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экологии помогают понимать сложные взаимосвязи в природе, что необходимо для её охраны. Каждый человек играет важную роль в поддержании экологического баланса ради будущих поколений.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2026-05-09T21:08:39Z</dcterms:created>
  <dcterms:modified xsi:type="dcterms:W3CDTF">2026-05-09T21:08:39Z</dcterms:modified>
</cp:coreProperties>
</file>