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векторы: язык положения, формы и движения
</a:t>
            </a:r>
            <a:endParaRPr lang="en-US" sz="2575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фиксируют место, векторы — движение; дальше всё сводится к формулам и смысловым образам.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координатного метода и его место в школьной геометрии
</a:t>
            </a:r>
            <a:endParaRPr lang="en-US" sz="2155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Декартова система координат появилась в XVII веке благодаря Рене Декарту и Пьеру Ферма. Она перевела геометрию в язык чисел и уравнений. В 11 классе это помогает решать задачи на расстояния, середины, прямые и взаимное расположение фигур.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|x₂ − x₁|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разности координат задаёт расстояние между точками.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прямой расстояние между точками равно модулю разности их координат. Это сразу переводит «левее—правее» в точное число.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аналитической геометрии (определение расстояния на координатной прямой).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 запись точки парой чисел
</a:t>
            </a:r>
            <a:endParaRPr lang="en-US" sz="1936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как упорядоченная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плоскости задаётся упорядоченной парой (x; y), где x — абсцисса, а y — ордината. Ось Ox — ось абсцисс, ось Oy — ось ординат. Каждой паре соответствует ровно одна точка.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и знаки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делится на четыре четверти. В I (+,+) обе координаты положительны, во II (−,+) абсцисса отрицательна, а ордината положительна, в III (−,−) обе отрицательны, в IV (+,−) абсцисса положительна, ордината отрицательна. Например, A(3; −2) находится в IV четверти.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вычисления для точек, середины и векторов — основа дальнейших задач. Главное правило: подставляйте координаты аккуратно.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 начал аналитической геометрии (11 класс).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координатной геометрии
</a:t>
            </a:r>
            <a:endParaRPr lang="en-US" sz="241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сводится к выбору нужной формулы и последовательной подстановке координат без лишних построений.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Обучающий пример с заданными векторами a=(2;1), b=(−1;3), c=(4;−2), d=(−3;−1).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векторов как пары компонент
</a:t>
            </a:r>
            <a:endParaRPr lang="en-US" sz="246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знакам компонент видно, в какую сторону направлены перемещения: положительные «вправо/вверх», отрицательные — «влево/вниз».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компоненты по конкретной оси, тем заметнее соответствующее направление вектора.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равны по модулю, но направлены в разные стороны. Их координаты отличаются только знаками: компоненты одной оси меняют знак одновременно.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одинаковые координаты компонент: одинаковые значения по x и по y, а значит — одинаковую длину и направление. Нулевой вектор имеет длину 0 и совпадающие начало и конец.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определяется не местом начала на рисунке, а длиной, направлением и ориентацией. Поэтому два вектора, лежащие в разных частях плоскости, могут быть одинаковыми по смыслу.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вектор, равенство и противоположные векторы
</a:t>
            </a:r>
            <a:endParaRPr lang="en-US" sz="18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координаты вектора по двум точкам
</a:t>
            </a:r>
            <a:endParaRPr lang="en-US" sz="218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 координатной формулы AB=(x₂−x₁; y₂−y₁) и проверки знаков направлений.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векторов: правило треугольника и правило параллелограмма
</a:t>
            </a:r>
            <a:endParaRPr lang="en-US" sz="1583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строится геометрически: по правилу параллелограмма диагональ результирующего параллелограмма даёт вектор суммы; по правилу треугольника — третий вектор замыкает ломаную. На координатной плоскости это становится покомпонентным действием.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форме сложение выполняется так: (aₓ; aᵧ)+(bₓ; bᵧ)=(aₓ+bₓ; aᵧ+bᵧ). Например, (2; 1)+(−1; 3)=(1; 4). Геометрический смысл подтверждает получившаяся диагональ.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a − b удобно понимать как сложение a с противоположным вектором: a − b = a + (−b). Поэтому сначала заменяют b на вектор с теми же координатами по модулю, но с противоположным направлением.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противоположного вектора координаты меняют знак: (aₓ; aᵧ) → (−aₓ; −aᵧ). Тогда формула вычитания записывается напрямую: (aₓ; aᵧ) − (bₓ; bᵧ) = (aₓ−bₓ; aᵧ−bᵧ).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 разность показывает вектор, который начинается в конце b и приходит в конец a. Такой смысл особенно полезен при описании смещений и поиске направления «как перейти от одной позиции к другой».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 и связь с противоположным вектором
</a:t>
            </a:r>
            <a:endParaRPr lang="en-US" sz="17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материал школьного курса; формула скалярного произведения по координатам (без внешних дат).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и угол между векторами
</a:t>
            </a:r>
            <a:endParaRPr lang="en-US" sz="2097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формуле a·b=axbx+ayby сравнивают знак результата: он напрямую соответствует характеру угла между векторами и облегчает решение без построений.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скалярное произведение нулевое, угол прямой; положительное и отрицательное значения различают острый и тупой случаи, связывая алгебру с геометрией.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8150" y="1524793"/>
            <a:ext cx="847200" cy="67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в координатах: направляющий и нормальный подходы
</a:t>
            </a:r>
            <a:endParaRPr lang="en-US" sz="1755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 направляющий вектор
</a:t>
            </a:r>
            <a:pPr algn="ctr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можно задавать точкой и направляющим вектором: достаточно указать, в какую сторону она «тянется». Такой способ удобен для задач на параллельность и построения по направлению.
</a:t>
            </a:r>
            <a:endParaRPr lang="en-US" sz="1663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уравнение Ax + By + C = 0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Ax + By + C = 0 — компактная форма. В ней сразу «зашиты» направление и наклон, а решать задачи часто проще подстановкой координат, чем рисунком.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 (A; B) и угол наклона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(A; B) является нормалью к прямой, то есть перпендикулярен ей. Коэффициент наклона к оси Ox (если он определён) помогает судить о взаимном расположении прямых.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696816"/>
            <a:ext cx="4646100" cy="18857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сводятся к применению координатных формул: от середины и расстояния до векторов и перпендикулярности.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материалы по аналитической геометрии для 11 класса (школьные формулы).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координатные задачи 11 класса
</a:t>
            </a:r>
            <a:endParaRPr lang="en-US" sz="2554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набор координатных формул последовательно закрывает целые группы задач: средние величины, измерения, операции с векторами и проверку углов.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векторы в физике, навигации и компьютерной графике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Разгон как «управляемое»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перемещение тела описывают вектором: важны и величина, и направление. Скорость и ускорение тоже являются векторами, поэтому изменение траектории удобно отслеживать по компонентам, как по двум «осям смысла».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Навигатор: карта и смещение между точками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навигации координаты фиксируют положение объекта на карте. А вектор перемещения показывает, как именно он сместился между двумя точками маршрута. Благодаря этому маршрут можно сравнивать и вычислять пройденное расстояние и повороты.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как координатная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графике координаты задают положение пикселей, вершин и объектов на плоскости экрана. Вектор помогает описывать перемещения, повороты и направление движения: так «рисунок» превращается в точные расчёты без неопределённости.
</a:t>
            </a:r>
            <a:endParaRPr lang="en-US" sz="13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примерах (3;4), (5;12), (8;15) из учебного материала; дата не требуется.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длина вектора зависит от его координат
</a:t>
            </a:r>
            <a:endParaRPr lang="en-US" sz="238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действует формула |a|=√(ax²+ay²): поэтому модуль растёт из-за суммы квадратов, а не пропорционален каждой компоненте по отдельности.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увеличение хотя бы одной компоненты увеличивает модуль, но быстрее, чем «линейная» интуиция подсказывает: решающим становится корень из суммы квадратов.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координаты и векторы
</a:t>
            </a:r>
            <a:endParaRPr lang="en-US" sz="2081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помогают стабильно получать верные формулы и аккуратно выполнять вычисления.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797" y="3184796"/>
            <a:ext cx="324187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координатами и векторами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теряются «минусы» при определении четверти или при вычислении разностей координат. В итоге направление вектора разворачивается, а формула расстояния даёт неожиданный результат.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формула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когда вместо квадратов разности подставляют модуль по координатам или забывают корень. Тогда длина выходит слишком малой или слишком большой по сравнению с ожидаемой.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точки и вектора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и координаты вектора похожи по записи, но смысл разный: вектор описывается разностью координат. Перепутывание приводит к неверному знаку при сложении и вычитании.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порядка при вычитании AB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нахождении AB важно соблюдать порядок: AB=(x2−x1; y2−y1). Если перепутать, получится вектор, противоположный исходному, что особенно заметно при задачах на смещения и направления.
</a:t>
            </a:r>
            <a:endParaRPr lang="en-US" sz="13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способов задания объектов в координатной геометрии (без внешних источников).
</a:t>
            </a:r>
            <a:endParaRPr lang="en-US" sz="723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задания геометрических объектов
</a:t>
            </a:r>
            <a:endParaRPr lang="en-US" sz="188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различаются набором параметров: точка задаётся двумя координатами, прямая — тройкой чисел A, B, C, а отрезок — координатами концов.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общий принцип: независимо от фигуры всё можно перевести в координатную запись и дальше решать задачи вычислительно, а не только по рисунку.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темы в следующих разделах геометрии
</a:t>
            </a:r>
            <a:endParaRPr lang="en-US" sz="2067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её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окружности переводит геометрию в вычисления: точки проверяются подстановкой, а свойства фигур доказываются через алгебру, а не через дополнительные построения.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прямой и векторные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расстояния от точки до прямой и подходы с векторами делают доказательства более строгими. Координаты обеспечивают точный численный ответ даже при сложных чертежах.
</a:t>
            </a:r>
            <a:endParaRPr lang="en-US" sz="758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язык позволяет изучать прямые через их уравнения и направления: удобно исследовать параллельность и перпендикулярность, а также решать задачи на пересечение.
</a:t>
            </a:r>
            <a:endParaRPr lang="en-US" sz="11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векторы — универсальный инструмент геометрии
</a:t>
            </a:r>
            <a:endParaRPr lang="en-US" sz="187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задают положение точки, а векторы — направление и величину перемещения. Формулы расстояния, середины, длины, сложения, вычитания и скалярного произведения превращают геометрию в точные расчёты. Это база аналитической геометрии и опора в математике, физике, навигации и графике.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2026-05-12T07:44:38Z</dcterms:created>
  <dcterms:modified xsi:type="dcterms:W3CDTF">2026-05-12T07:44:38Z</dcterms:modified>
</cp:coreProperties>
</file>