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в алгебре: как записывать и преобразовывать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Многочлены: от записи выражений к удобным преобразованиям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многочлены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позволяют записывать длинные выражения короче и аккуратнее. Они помогают считать площади, периметры и стоимость, а также описывать зависимости от переменной в задачах 7 класса.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553258"/>
            <a:ext cx="4663800" cy="20369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многочлена и примеры из учебного курса алгебры 7 класса.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многочленов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многочлена определяется числом его членов.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членов, тем сложнее запись, но вид многочлена всегда можно определить по их числу.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многочленом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 — это сумма или разность одного или нескольких одночленов, соединённых знаками «+» и «−». Такое представление делает запись выражений короче и удобнее для преобразований.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или несколько переменных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многочленах встречаются одночлены с одной переменной и с несколькими переменными. Это позволяет записывать более разные математические зависимости, не усложняя саму форму выражения.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равен нулю, такой член не влияет на значение многочлена и не записывается. Поэтому в выражении остаются только те части, которые действительно нужны.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член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многочлена обычно содержит числовой коэффициент, буквенную часть и степень. Эти элементы помогают быстро понять, как устроено выражение и какие действия с ним возможны.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Коэффициент, переменная и степень члена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 — это буква, значение которой может меняться. Чаще всего используют x, a, b, y. Именно переменная делает выражение зависимым от выбранного числа.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 — это числовая часть одночлена. В записи 5x^2 коэффициент равен 5, а именно он показывает, сколько таких одинаковых буквенных частей входит в член.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одночлена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одночлена равна сумме показателей степеней всех букв. Например, в 3x^2y степень равна 3, а в 4a^3b^2 степень равна 5.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без букв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числа без букв степень считают равной 0. Это удобно помнить, когда нужно сравнивать члены многочлена и определять его общую степень.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многочленов из школьного курса алгебры.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членов бывает в многочленах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число членов легко определить по записи, даже если степени у них разные.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членов, тем длиннее выражение, но его структура остаётся понятной по количеству слагаемых.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показывает самый «старший» член многочлена после приведения подобных. Если в записи только числа, степень считают равной нулю.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степень многочлена 4x^3-2x+9, потому что наибольшая степень у его члена 4x^3.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многочлена из школьного курса алгебры.
</a:t>
            </a:r>
            <a:endParaRPr lang="en-US" sz="10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 и их приведение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 имеют одинаковую буквенную часть и одинаковые степени букв. Поэтому 3x и −5x — подобные, а 2a^2 и 7a^2 тоже относятся к одной группе.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48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 членов помогает увидеть, сколько одинаковых слагаемых осталось в многочлене, и подготовить выражение к сложению, вычитанию или умножению.
</a:t>
            </a:r>
            <a:endParaRPr lang="en-US" sz="1060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с коэффициентами
</a:t>
            </a:r>
            <a:pPr algn="l" indent="0" marL="0">
              <a:lnSpc>
                <a:spcPct val="115000"/>
              </a:lnSpc>
              <a:buNone/>
            </a:pPr>
            <a:r>
              <a:rPr lang="en-US" sz="46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приведении подобных членов изменяют только коэффициенты: их складывают или вычитают. Буквенная часть при этом остаётся без изменений, поэтому запись становится короче.
</a:t>
            </a:r>
            <a:endParaRPr lang="en-US" sz="1013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3x−5x получается −2x, а из 2a^2+7a^2 — 9a^2. Такие преобразования часто встречаются перед дальнейшим упрощением выражений.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упрощать многочлен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выражения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0856" y="1617079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многочленов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многочленов объединяют только подобные члены. Коэффициенты складывают, а буквенную часть оставляют без изменений, поэтому выражение становится короче и удобнее для дальнейших вычислений.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нужно изменить знаки у всех членов вычитаемого. После этого задача сводится к сложению подобных членов, что помогает не потерять ни один знак в записи.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полученный ответ с исходными выражениями и убедиться, что все подобные члены учтены. Такая проверка помогает заметить ошибки в знаках и в коэффициентах.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одночлена на многочлен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коэффициентов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перемножают числовые коэффициенты, а затем буквенные части. Например, в выражении 3x(x−2) коэффициент 3 умножается на 1 и на −2, поэтому получаем 3x²−6x.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умножают на каждый член многочлена отдельно. Это и есть распределительный закон: множитель как бы «распределяется» по всем слагаемым внутри скобок, не пропуская ни одного члена.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букв складываются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умножении встречаются одинаковые буквы, их показатели степеней складываются. Так, x·x=x², а x·x·x=x³. Это правило помогает быстро записывать результат без лишних действий.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раскрытия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часто используют при раскрытии скобок и упрощении выражений. Он позволяет переходить от записи с множителем перед скобками к более удобному многочлену для дальнейших преобразований.
</a:t>
            </a:r>
            <a:endParaRPr lang="en-US" sz="10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многочлена на многочлен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723919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 каждым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каждый член первого многочлена умножают на каждый член второго. Нельзя пропустить ни одно произведение: именно из них складывается полный ответ.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723919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приводят подобные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выполнения всех произведений полученные одночлены записывают вместе и приводят подобные члены. Это помогает сократить длинную запись и получить более простой многочлен.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72444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(x+2) (x+3)=x²+3x+2x+6, а после приведения подобных членов получается x²+5x+6. Здесь видно, как промежуточные шаги превращаются в компактный результат.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72444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порядок и аккуратность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каждом многочлене больше двух членов, промежуточных произведений становится намного больше. Поэтому особенно важны внимательность, последовательность действий и проверка каждого шага.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(a+b)²=a²+2ab+b² помогает быстро раскрывать квадрат суммы. Она особенно удобна, когда нужно не перемножать все скобки вручную, а сразу записать готовый результат.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формулам можно сразу получить (x+4)²=x²+8x+16 и (y−5) (y+5)=y²−25. Такие записи короче обычного перемножения и помогают избежать лишних ошибок.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(a−b)²=a²−2ab+b² похожа на предыдущую, но средний член имеет знак минус. Она показывает, что крайние члены остаются положительными, а меняется только знак перед 2ab.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их запоминать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часто встречаются в алгебре и упрощают многие задания. Если узнать выражение по виду, можно выбрать короткий способ решения и сэкономить время на вычислениях.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(a−b) (a+b)=a²−b² позволяет перемножать выражения с одинаковыми членами и разными знаками. Это один из самых полезных приёмов для быстрого вычисления и упрощения.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многочленов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прямоугольника равны x и x+3, то его площадь находится как произведение сторон: x(x+3)=x²+3x. Так многочлен выражает реальную геометрическую величину.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чертежом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часто можно увидеть отдельные части с подписями x² и 3x. Такой способ помогает понять, откуда берутся слагаемые и как они связаны с размерами фигуры.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фигуры удобно разбивать на несколько прямоугольников. Тогда площадь всей фигуры записывают как сумму площадей частей, а итоговое выражение получает вид многочлена.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многочлена на множители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члены имеют общий множитель, его выносят за скобки. Например, 6x+9=3(2x+3), а ax+ay=a(x+y). Такой приём быстро сокращает запись.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разложения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превращает сумму или разность в произведение. Это удобно, потому что произведение часто легче использовать для вычислений, упрощения выражений и решения уравнений.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члены объединяют в группы, чтобы увидеть общий множитель внутри каждой части. Этот способ полезен, когда выражение не раскладывается сразу, но в нём есть скрытая структура.
</a:t>
            </a:r>
            <a:endParaRPr lang="en-US" sz="1098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многочлены раскладываются с помощью формул сокращённого умножения: x²−9=(x−3) (x+3). Такое преобразование помогает заметить удобную форму записи и облегчает дальнейшие вычисления.
</a:t>
            </a:r>
            <a:endParaRPr lang="en-US" sz="10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835951"/>
            <a:ext cx="4339200" cy="1882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преобразования многочленов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выбрать подходящий способ преобразования в зависимости от вида выражения.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выбирают по структуре выражения: сначала ищут одинаковые члены и общий множитель, а затем проверяют, не подходит ли формула сокращённого умножения.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многочленами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коэффициенты и 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43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складывают не коэффициенты, а степени, и получают неверный ответ. В выражении 2x+3x правильный результат — 5x, потому что складываются только числа перед буквами.
</a:t>
            </a:r>
            <a:endParaRPr lang="en-US" sz="967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проверить преобразование обратным действием: раскрыть скобки или подставить значение переменной. Такая проверка помогает заметить пропущенный знак, ошибку в коэффициенте или лишний член.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знак при скобках
</a:t>
            </a:r>
            <a:pPr algn="l" indent="0" marL="0">
              <a:lnSpc>
                <a:spcPct val="115000"/>
              </a:lnSpc>
              <a:buNone/>
            </a:pPr>
            <a:r>
              <a:rPr lang="en-US" sz="47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осторожно нужно раскрывать скобки после знака минус. Если знак перед скобками меняется, то меняются и знаки всех членов внутри, иначе ответ получится неверным.
</a:t>
            </a:r>
            <a:endParaRPr lang="en-US" sz="1042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неподобные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46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 должны иметь одинаковую буквенную часть и одинаковые показатели степеней. Если это условие нарушено, складывать такие члены нельзя, даже если буквы похожи.
</a:t>
            </a:r>
            <a:endParaRPr lang="en-US" sz="101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для учебного примера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преобразования обычно короче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и том же выражении можно получить одинаковый ответ разными путями. Короткий способ не всегда самый очевидный, но он экономит время и уменьшает риск ошибки.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распознан вид выражения, тем меньше действий нужно выполнить. Самые короткие способы обычно требуют знания правил, а не большого числа промежуточных вычислений.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2612" y="1345868"/>
            <a:ext cx="288675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70949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в реальных задачах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покупок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удобно описывают цену нескольких одинаковых товаров. Например, 3 тетради по x рублей и обложка за 20 рублей записываются как 3x+20.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фигур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нахождении площади прямоугольников и составных фигур многочлены позволяют записать сумму частей компактно. Это делает чертёж и вычисления понятными и аккуратными.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 размеры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объём и размеры многочлены помогают выразить зависимость величины от длины, ширины или высоты. Так легче увидеть, как меняется результат.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величины
</a:t>
            </a:r>
            <a:pPr algn="l" indent="0" marL="0">
              <a:lnSpc>
                <a:spcPct val="90000"/>
              </a:lnSpc>
              <a:buNone/>
            </a:pPr>
            <a:r>
              <a:rPr lang="en-US" sz="59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моделях роста многочлен может показать, как значение меняется при изменении переменной. Такая запись удобна для сравнения вариантов и быстрого расчёта.
</a:t>
            </a:r>
            <a:endParaRPr lang="en-US" sz="12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Многочлены: коротко о 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помогают записывать выражения удобно и понятно, а умение преобразовывать их нужно почти в каждой теме алгебры. Чем увереннее ты работаешь с ними, тем проще решать задачи.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2026-05-29T23:40:20Z</dcterms:created>
  <dcterms:modified xsi:type="dcterms:W3CDTF">2026-05-29T23:40:20Z</dcterms:modified>
</cp:coreProperties>
</file>