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png"/><Relationship Id="rId18" Type="http://schemas.openxmlformats.org/officeDocument/2006/relationships/image" Target="../media/image-6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«Зелёные стихи» Саши Чёрного: стихи о природе, смехе и внимательном взгляде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здесь оживает, улыбается и тихо удивляет.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умел видеть смешное и красивое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 — это псевдоним Александра Гликберга, поэта 1880–1932 годов. Он писал и для взрослых, и для детей, а его стихи любят за ясный язык, точные картинки и добрую улыбку.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сборник называется «Зелёные стихи»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«зелёные» сразу напоминает о траве, листьях и молодой весенней зелени. Оно создаёт ощущение свежести, роста и жизни, которое чувствуется в каждом стихотворении.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настраивает читателя на сад, луг, лесную тропинку и солнечный день. Уже по нему ясно: речь пойдёт о мире природы, который рядом и который легко заметить.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«Зелёные стихи» звучит не только как цвет, но и как настроение. В нём есть радость, движение, дыхание тепла и ожидание маленьких чудес.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стихах как живой дом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Картину делают живой маленькие подробности: роса на траве, шорох листьев, движение насекомых. Из таких штрихов возникает ощущение настоящего утра в саду или в поле.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детали, которые оживляют картину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стихах природа похожа на большой и дружный дом. У деревьев, цветов, птиц и жуков будто есть свои обязанности, характер и место в этом мире.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цветы и птицы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поэта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 умеет подмечать смешное в самых обычных вещах. Его шутки не обижают, а мягко улыбаются вместе с читателем.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любит неожиданные сравнения и забавные наблюдения. Благодаря этому даже простая травинка или маленький жучок могут показаться очень важными и чуть-чуть смешными.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юмор помогает смотреть на мир внимательнее. Читатель замечает, что весёлое часто прячется рядом — в привычках, движениях и маленьких неловкостях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64045"/>
            <a:ext cx="279600" cy="27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01105"/>
            <a:ext cx="279600" cy="279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3325" y="1564045"/>
            <a:ext cx="279600" cy="2796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64045"/>
            <a:ext cx="279600" cy="2796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01105"/>
            <a:ext cx="279600" cy="2796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встречаются чаще всего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задают зелёный фон всему сборнику. Через их движение, цвет и шорох читатель сразу чувствует живую весну или тёплое лето.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листья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молодые побеги показывают обновление природы. Они напоминают, что всё растёт, распускается и меняется прямо на глазах.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ростки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приносят в стихи свободу, лёгкость и звук. Их щебет помогает представить солнечное утро, двор, сад или лесную опушку.
</a:t>
            </a:r>
            <a:endParaRPr lang="en-US" sz="10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добавляют стихам движение и ритм. Их жужжание и прыжки делают картину маленького мира особенно заметной и весёлой.
</a:t>
            </a:r>
            <a:endParaRPr lang="en-US" sz="10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Кузнечики и пчёлы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места помогают легко войти в стихотворение. Дорожка, кусты и двор превращаются в пространство, где можно наблюдать и удивляться.
</a:t>
            </a:r>
            <a:endParaRPr lang="en-US" sz="10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Дорожки, двор и сад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Стихи-зарисовки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стихотворения Саши Чёрного похожи на быстрые рисунки словами. Он не рассказывает долго, а сразу показывает один точный момент, который легко представить.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каждое стихотворение оставляет ясный след в памяти. Читатель будто заглядывает в маленький альбом с весёлыми и очень живыми садовыми картинками.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и животные становятся похожими на людей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Травинки, цветы и листья в стихах могут словно торопиться по своим делам. Такое движение делает природу не далёкой, а совсем близкой и понятной.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ведёт себя как человек, её легче представить и запомнить. Ребёнок узнаёт знакомые эмоции даже в маленьком цветке или деловитом насекомом.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жуки умеют удивляться, прятаться, суетиться и смотреть вокруг. Их поведение напоминает детские чувства, поэтому герои сразу вызывают улыбку.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делает стихи весёлыми и добрыми. Мир вокруг кажется населённым маленькими героями, у каждого из которых есть свой характер.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ритм стихов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стихам звучать напевно и ясно. Они делают строки похожими на песенку, которую легко слушать и повторять вслух.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строки читаются легко и быстро. Они помогают держать ритм и не терять внимание, словно идёшь по узкой садовой тропинке.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делает стихи подвижными и весёлыми. Их хочется произносить вслух, потому что слова будто сами бегут, прыгают и звенят.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звучание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звуки создают ощущение шороха, жужжания и щебета. Из-за этого чтение напоминает прогулку среди живых летних звуков.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лето в стихах Саши Чёрного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этих стихах чувствуется весна или тёплое лето. Всё вокруг растёт, распускается, летит, шевелится и радуется солнцу.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картины наполнены свежестью, зеленью и светом. Читателю кажется, что он сам идёт по саду, где каждый куст и каждая травинка живут своей маленькой жизнью.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стихи легко читать во 2 классе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Саши Чёрного много простых слов, которые дети уже знают. Предложения короткие, поэтому смысл сразу понятен и не требует долгих объяснений.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звучат живо и ритмично, почти как весёлая игра. Читать их интересно, потому что каждое слово на своём месте и помогает услышать звук, движение и настроение.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в стихах ясные и знакомые: двор, сад, деревья, кусты, дорожки, поле. Ребёнок легко представляет их и как будто сам гуляет по этим местам.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важно обращать внимание при чтении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заметить цветовые слова: зелёный, светлый, солнечный. Они сразу создают настроение и помогают увидеть картину почти глазами художника.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прислушаться к звукам. В стихах часто слышатся шелест, жужжание, щебет и тихий шорох, поэтому текст кажется очень живым.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полезно смотреть на движение. Травинка наклоняется, ветер бежит, жук спешит по делам, и из маленьких деталей складывается целая история.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важно уловить чувство стиха. Иногда он улыбается, иногда удивляется, а иногда просто любуется природой. Именно это делает чтение особенно интересным.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герой: внимательный наблюдатель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смотрит на мир очень близко и внимательно. Он замечает не только дерево или цветок, но и маленькую травинку, жука, пчелу и даже их настроение.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взгляд добрый и немного озорной. Поэтому самые обычные вещи рядом с ним становятся любопытными, а природа кажется не скучной, а полной скрытой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народной поэтической традицией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слышится простота, похожая на русские потешки и прибаутки. Слова звучат легко, по-домашнему, как будто их можно повторять вслух вместе.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повторы делают тексты напевными. Из-за этого строки хорошо запоминаются и сами просятся на язык, как знакомая песенка.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особенно подходит для чтения вслух. Ребёнок легко улавливает звучание, а стихи становятся похожими на маленькую устную игру со словами.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95925"/>
            <a:ext cx="360000" cy="32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вызывают «Зелёные стихи»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вызывают светлое настроение, потому что в них много солнца, движения и добрых наблюдений. От них хочется улыбнуться и посмотреть вокруг внимательнее.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маленькая деталь будто приглашает заглянуть ближе: кто там жужжит, кто прячется, кто спешит по дорожке. Так появляется желание разгадывать природу.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двор или парк после этих стихов кажутся красивее, чем раньше. Даже простая травинка начинает выглядеть важной и интересной частью большого мира.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Восхищение природой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сада, травы и деревьев помогают почувствовать тишину и мягкий летний покой. После чтения становится легче и приятнее на душе.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1696" y="1497250"/>
            <a:ext cx="2719907" cy="3105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сборник подходит для школьного чтения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151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написаны простыми словами, поэтому младшим школьникам легко понять, о чём идёт речь. Короткие строки и точные картинки помогают быстро уловить смысл и не теряться в тексте.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1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язык и ясные образы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3210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удобно читать вслух в классе. После чтения можно обсудить, что заметил поэт, какие слова особенно понравились и какие картины возникли в воображении.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210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для чтения вслух и обсуждения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сборника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тема — красота природы. Поэт показывает, что трава, листья, цветы и небо сами по себе могут быть удивительными и радостными.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тема — маленькие жители сада и двора. Жуки, пчёлы, птицы и кузнечики ведут себя как живые герои с собственными заботами.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 — смена времён года. В стихах особенно хорошо чувствуются весна и лето, когда всё растёт, дышит и меняется на глазах.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тема — лёгкий юмор. Смешные детали соединяют все картины в один яркий мир, где даже самый маленький листок не остаётся незамеченным.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эти стихи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учат внимательно смотреть вокруг и замечать то, что обычно ускользает от взгляда. Маленькая деталь может рассказать о мире не меньше, чем длинное описание.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показывают, что красота и смешное часто живут рядом. Стоит только присмотреться, и обычная травинка или жук становятся поводом для улыбки.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эти стихи напоминают, что природу нужно беречь. Она живая, хрупкая и очень нуждается в внимательном, добром отношении.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Саша Чёрный запоминается читателям
</a:t>
            </a:r>
            <a:endParaRPr lang="en-US" sz="281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можно улыбнуться даже самой маленькой несуразности. Шутка звучит мягко и доброжелательно, без злости и насмешки. От этого текст кажется тёплым, а не колючим, и к нему хочется возвращаться.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без обиды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звучат так, будто кто-то рядом спокойно и увлечённо рассказывает о природе. Ритм помогает удержать строки в памяти, а короткие образы делают чтение лёгким, как прогулка по зелёному саду.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и яркий ритм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Саши Чёрного всё написано просто и точно. Читатель сразу видит сад, дорожку, цветок или жука, будто картинка сама появляется перед глазами. Поэтому стихотворение быстро запоминается и не путается в памяти.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представить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зелёный и радостный мир поэта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«Зелёные стихи» открывают природу как добрый и удивительный мир, полный света, движения и улыбки. Саша Чёрный учит видеть красоту в простых вещах и радоваться каждому дню.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2026-05-24T08:25:59Z</dcterms:created>
  <dcterms:modified xsi:type="dcterms:W3CDTF">2026-05-24T08:25:59Z</dcterms:modified>
</cp:coreProperties>
</file>