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признаки прилагательного и научимся определять его форму.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имени прилагательного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прилагательные в описаниях природы, людей, вещей и событий. Они делают речь точнее, помогают представить предмет и показывают, как слово связано с существительным.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назвать цвет, форму или общее впечатление от предмета. Благодаря ему описание становится наглядным и легко узнаваемым в тексте.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указывать на размер, силу признака или его степень. Так мы понимаем, что предмет большой, высокий, добрый или сладкий.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нередко сообщают, из чего сделан предмет, когда он связан с действием или к какому времени относится. Они уточняют смысл словосочетания.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прилагательное стоит рядом с существительным и согласуется с ним. Поэтому его форма меняется вслед за родом, числом и падежом существительного.
</a:t>
            </a:r>
            <a:endParaRPr lang="en-US" sz="12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прилагательным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можно понять, какой признак называет прилагательное в словосочетании.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определить значение прилагательного и понять, какой именно признак оно выражает.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раздел о имени прилагательном; школьный курс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начальная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прилагательного — это форма мужского рода, единственного числа, именительного падежа. Именно её удобно брать за основу при анализе слова в тексте.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начальной формой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 при 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прилагательное приводят именно так: добрый, новый, синий, весёлый. От этой формы легче увидеть изменения окончания и правильно назвать слово при морфологическом разборе.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 непостоянные 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качественных прилагательных признаки могут быть ещё более разнообразными: у них есть степени сравнения и краткая форма.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 у прилагательного один, а непостоянных — несколько, поэтому слово важно рассматривать в конкретной форме.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Справочный материал по теме «Имя прилагательное», школьный курс русского языка
</a:t>
            </a:r>
            <a:endParaRPr lang="en-US" sz="7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можно сравнить по силе. Они отвечают на вопрос, насколько предмет проявляет качество: высокий, добрый, сладкий.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указывают на материал, место, время, назначение или связь с предметом. Такие слова не обозначают степень признака: деревянный, зимний, школьный.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показывают принадлежность лицу или животному. Они отвечают на вопрос «чей?» и помогают точно определить владельца: мамин, лисий, заячий.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морфологический разбор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ни одного обязательного признака прилагательного.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полной форме прилагательное меняется по родам, числам и падежам. Поэтому одно и то же слово может выглядеть по-разному рядом с разными существительными.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род, число и падеж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зелёный лист, зелёная трава, зелёное небо, зелёные листья. Окончание прилагательного подстраивается под существительное, с которым оно связано в предложении.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падеж прилагательного, нужно сначала найти существительное. Именно оно подсказывает нужную форму, поэтому разбирать слово надо вместе с соседним существительным.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9883" y="2070000"/>
            <a:ext cx="4737333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прилагательное по падежам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формы одного и того же прилагательного в разных падежах.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влияет на окончание прилагательного, поэтому его форма меняется вместе с существительным и вопросом.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тема «Имя прилагательное»
</a:t>
            </a:r>
            <a:endParaRPr lang="en-US" sz="6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признак проявляется сильнее у одного предмета, чем у другого: выше, умнее, более интересный. Она помогает сравнивать одинаковые признаки.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образуются только у качественных прилагательных. Относительные и притяжательные прилагательные не выражают разной силы признака и поэтому не имеют таких форм.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обозначает наибольшую меру признака среди нескольких предметов: самый высокий, красивейший, самый добрый. Она выделяет один предмет из ряда других.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морфологическом разборе важно не только назвать степень сравнения, но и указать, как она образована: простой формой или сочетанием со словами более, самый.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прилагательного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есть не у всех, а только у некоторых качественных прилагательных: рад, готов, интересен, красив, весел. Она часто сообщает о состоянии или признаке предмета.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краткая форма обычно выступает сказуемым: Мальчик рад. Небо ясно. Она чаще не изменяется по падежам, поэтому легко отличается от полной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форма: где они встречаются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обычно связывается с определяемым существительным, а краткая — с сообщением о его признаке в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используются по-разному: полная чаще уточняет предмет, краткая чаще называет его состояние или свойство.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 по теме «имя прилагательное». 
</a:t>
            </a:r>
            <a:endParaRPr lang="en-US" sz="7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разряды 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смысловому признаку слова и помогает быстро определить разряд прилагательного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прилагательного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поясняет существительное и отвечает на вопросы какой? какая? какое? какие? Так оно делает описание предмета точнее и выразительнее.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форме прилагательное нередко входит в состав сказуемого: Ветер тёпл. Небо ясно. Здесь оно сообщает о признаке предмета как о факте.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разбора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морфологическом разборе синтаксическая роль обязательна: без неё анализ считается неполным. Это помогает увидеть, как слово работает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3071630"/>
            <a:ext cx="3287100" cy="6177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морфологического разбора прилагательного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 последовательно записать все сведения о слове без пропусков.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нужно идти от формы слова к его значению и грамматическим признакам, а затем назвать роль в предложении.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составлен по правилам школьного морфологического разбора имени прилагательного.
</a:t>
            </a:r>
            <a:endParaRPr lang="en-US" sz="6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падеж и разряд прилагательного. Для проверки важно смотреть на существительное, с которым связано слово, и задавать правильный вопрос.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в начальной форме: вместо словоформы нужно записывать форму именительного падежа единственного числа мужского рода, если она возможна.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 — забыть синтаксическую роль. Если не указать, является ли слово определением или сказуемым, разбор остаётся неполным.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больше всего трудностей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уменьшаются, если сначала определить, с каким существительным связано прилагательное, а затем проверить его форму и значение.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 разрядом и падежом, значит, именно этим признакам нужно уделять особое внимание при тренировке.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типичные учебные затруднения при изучении темы в 6 классе.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морфологического разбора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5429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слово действительно является именем прилагательным и обозначает признак предмета.
</a:t>
            </a:r>
            <a:endParaRPr lang="en-US" sz="1212" dirty="0"/>
          </a:p>
        </p:txBody>
      </p:sp>
      <p:sp>
        <p:nvSpPr>
          <p:cNvPr id="11" name="Text 3"/>
          <p:cNvSpPr txBox="1"/>
          <p:nvPr/>
        </p:nvSpPr>
        <p:spPr>
          <a:xfrm>
            <a:off x="2211879" y="327965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Назвать начальную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записывают форму именительного падежа единственного числа мужского рода, если она существует.
</a:t>
            </a:r>
            <a:endParaRPr lang="en-US" sz="1212" dirty="0"/>
          </a:p>
        </p:txBody>
      </p:sp>
      <p:sp>
        <p:nvSpPr>
          <p:cNvPr id="12" name="Text 4"/>
          <p:cNvSpPr txBox="1"/>
          <p:nvPr/>
        </p:nvSpPr>
        <p:spPr>
          <a:xfrm>
            <a:off x="3815242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Установить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к какому разряду относится слово: к качественным, относительным или притяжательным.
</a:t>
            </a:r>
            <a:endParaRPr lang="en-US" sz="1212" dirty="0"/>
          </a:p>
        </p:txBody>
      </p:sp>
      <p:sp>
        <p:nvSpPr>
          <p:cNvPr id="13" name="Text 5"/>
          <p:cNvSpPr txBox="1"/>
          <p:nvPr/>
        </p:nvSpPr>
        <p:spPr>
          <a:xfrm>
            <a:off x="5421817" y="327965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называют род, число, падеж, а у качественных прилагательных — степень сравнения или краткую форму.
</a:t>
            </a:r>
            <a:endParaRPr lang="en-US" sz="1193" dirty="0"/>
          </a:p>
        </p:txBody>
      </p:sp>
      <p:sp>
        <p:nvSpPr>
          <p:cNvPr id="14" name="Text 6"/>
          <p:cNvSpPr txBox="1"/>
          <p:nvPr/>
        </p:nvSpPr>
        <p:spPr>
          <a:xfrm>
            <a:off x="7026017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Указать роль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определяют, является ли прилагательное определением, сказуемым или другой частью предложения.
</a:t>
            </a:r>
            <a:endParaRPr lang="en-US" sz="1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разбор: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прилагательного помогает увидеть не только его значение, но и форму, разряд и роль в предложении. Чем увереннее ученик различает признаки, тем точнее разбирает слово.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2026-05-23T09:40:35Z</dcterms:created>
  <dcterms:modified xsi:type="dcterms:W3CDTF">2026-05-23T09:40:35Z</dcterms:modified>
</cp:coreProperties>
</file>