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 присваивания, ввод и вывод данных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уроке: присваивание, ввод с клавиатуры и вывод результатов в консоль на Python.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 этих трёх действий не работает ни одна программа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 присваивания хранит промежуточные результаты, делая вычисления управляемыми. Ввод делает программу интерактивной, связывая её с пользователем. Вывод показывает итог и служит обратной связью. Вместе они лежат в основе калькуляторов, анкет и тестов.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оператора присваивания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Python присваивание обозначается знаком «=», например x = 7. Справа задаётся значение или выражение, которое сначала вычисляется, а затем записывается в переменную слева.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переменной слева «подхватывает» результат справа. При следующем присваивании прежнее значение замещается новым: переменная не накапливает историю, а обновляется.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Присваивание не сравнивает значения. Оно лишь сохраняет результат вычислений, чтобы дальше использовать его в других выражениях и командах программы.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 отличаются «=» и «==»: первое записывает значение, второе проверяет равенство.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«=» работает как сохранение значения, а «==» — как условие сравнения, возвращающее логический ответ.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базовым операциям Python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Присваивание и сравнение: разные операции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как именованная область памяти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хранит переменная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— это имя, связанное с ячейкой памяти. В каждый момент времени она содержит одно актуальное значение. Когда выполняется новое присваивание, значение обновляется.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прежние значения исчезают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содержимое не «помнитcя» автоматически: если оно не сохранено в другой переменной, его уже нельзя использовать. Такая модель помогает понимать связь кода с состоянием памяти.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выполнения операции присваивания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вычисление справа превращается в значение переменной слева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и цепочечное присваивание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строка может присвоить одно и то же значение сразу нескольким переменным: a = b = 0. Это удобно, когда нужно одновременно инициализировать одинаковые стартовые значения.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присваиваний помогает инициализировать счётчики, флаги и временные переменные без повторения выражения. Программа становится компактнее и меньше зависит от ошибок копирования.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возможна распаковка: x, y = 1, 2. Такой приём задаёт сразу два связанных значения, например координаты точки или два промежуточных результата.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присваивания пересчитывается новое значение, а переменная получает его целиком — предыдущие данные не сохраняются автоматически.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динамика показывает обновление состояния: переменная всегда содержит последнее присвоенное значение, что важно при последовательных вычислениях.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значений после трёх присваиваний: 4 → 9 → 16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значение переменной по шагам программы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данных с клавиатуры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input() в Python читает строку из консоли. Даже если пользователь вводит число, для программы это остаётся текстом, то есть значением строкового типа.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важно при вычислениях: строку нельзя напрямую складывать с числом. Поэтому часто требуется преобразовать введённый текст в числовой тип, прежде чем выполнять арифметику.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числовых значений обычно используют int() для целых и float() для дробных. Так программа получает корректные типы данных и выполняет вычисления предсказуемо.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Текст, полученный функцией input(), часто нужно привести к нужному типу: целому числу, дробному числу или оставить как строку.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выбирается под формат введённых данных: целые и дробные числа требуют разных преобразований, а некорректная запись приводит к исключению.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типов в Python и поведение input()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ввода в нужный тип данных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цикл: ввод, обработка, вывод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программы → input() → при необходимости преобразование типа → вычисления и присваивания → формирование результата → print() → завершение.
</a:t>
            </a:r>
            <a:endParaRPr lang="en-US" sz="105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вывода print()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print() отображает данные в консоли. С её помощью печатают текстовые сообщения, значения переменных и результаты вычислений: программа становится «видимой» для ученика.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передают несколько аргументов, print() разделяет их пробелами. В практических заданиях вывод часто включает приглашение к вводу, ответ пользователя и итог вычислений.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вывод обычно не ограничивается «числом»: добавляют пояснения, чтобы результат было легко интерпретировать и сравнить с ожиданиями.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значимая доля вывода — это организация диалога: человек вводит данные, а программа комментирует шаги и финальный ответ.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практик из школьных заданий по Python; дата: 2026-05-13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выводит программа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работе с вводом и выводом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= и == часто приводит к неправильной логике или синтаксическим сбоям. Если перепутать операторы, условие перестаёт проверять равенство и начинает перезаписывать данные.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частая проблема — арифметика над строкой. Поскольку input() возвращает всегда строку, выражения вроде 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ловушка связана с оформлением результата: забытые пояснения, лишние пробелы и неаккуратный формат строки затрудняют чтение вывода и усложняют проверку ответов.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формировании строк легко неверно расставить запятые в print() и получить неожиданное количество аргументов. Чтобы избежать этого, вывод делают структурированным и проверяют формат на нескольких примерах.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25651"/>
            <a:ext cx="4300800" cy="16380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Столбцы: ошибка, пример и последствие. Разбор показывает, что большинство проблем рождаются из синтаксиса и несоответствия типов данных при вводе.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Корректность программы зависит от двух проверок: правильного синтаксиса и согласованности типов. Если типы не совпадают, даже логичная идея не выполнится.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ошибок при работе с input(), преобразованиями типов и print() в Python; дата: 2026-05-13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их 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порядок действий в простой программе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Запрос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обращается к пользователю и получает ввод через input(). Этот шаг задаёт «сырьё» для дальнейших вычислений: без него обработка невозможна.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Сохранение в переменных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значения записывают в переменные, чтобы использовать снова и снова. Так данные не теряются между строками и проще контролировать логику алгоритма.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Обработка и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выполняют вычисления и при необходимости обновляют промежуточные результаты новыми присваиваниями. Вычисления опираются на уже сохранённые переменные.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Формирование ответа и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формируют итоговую строку или число и выводят его через print(). Пользователь видит результат, а формат вывода помогает понять, что именно произошло.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программа обычно напоминает диалог: сначала звучит приглашение, затем ввод попадает в переменные, после чего происходит вычисление и отображается результат.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«масса» логики приходится на обработку данных. Понимание распределения этапов помогает проектировать программы, которые не путают пользователя.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структуры типовых школьных консольных заданий; дата: 2026-05-13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простого диалога программы с пользователем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Мини-программа с вводом, присваиванием и выводом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Мини-пример начинается с ввода имени через input(). Затем возраст запрашивают второй строкой и преобразуют в число с помощью int(input()). После этого значения сохраняют в переменных для дальнейшего использования.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следующем этапе программа формирует сообщение, опираясь на сохранённые данные, и печатает его через print(). Пользователь видит осмысленный ответ: как введённые значения превратились в результат.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43" y="2220202"/>
            <a:ext cx="421649" cy="337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 дальнейшим изучением программирования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логики программы
</a:t>
            </a:r>
            <a:pPr algn="ctr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Присваивание связывает данные с именами, а ввод и вывод делают программу интерактивной. Это фундамент, на котором строятся следующие темы: условия, циклы и работа с результатами.
</a:t>
            </a:r>
            <a:endParaRPr lang="en-US" sz="1231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Проверки условий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сравниваете значения (например, возраст) и используете if, вам нужны корректные переменные. Ошибки ввода и типов данных сразу отражаются на логике ветвлений.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повторения действий
</a:t>
            </a:r>
            <a:pPr algn="ctr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часто накапливают результат через последовательные присваивания. Умение печатать промежуточные значения через print() помогает отлаживать такие алгоритмы.
</a:t>
            </a:r>
            <a:endParaRPr lang="en-US" sz="124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обработка данных
</a:t>
            </a:r>
            <a:pPr algn="ctr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принимают параметры, которые получают из input(), и возвращают результаты. Устойчивые правила преобразования типов и понятный вывод делают вычисления надёжными.
</a:t>
            </a:r>
            <a:endParaRPr lang="en-US" sz="119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 первым работающим программам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 присваивания сохраняет значения в переменных и обновляет данные в памяти программы. input() получает информацию от пользователя, а print() делает результат видимым на экране. Различайте = и == и учитывайте типы данных, чтобы избегать ошибок.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2026-05-13T18:14:12Z</dcterms:created>
  <dcterms:modified xsi:type="dcterms:W3CDTF">2026-05-13T18:14:12Z</dcterms:modified>
</cp:coreProperties>
</file>