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поддерживающие предложения: значение для учебной и академической коммуникации
</a:t>
            </a:r>
            <a:endParaRPr lang="en-US" sz="3606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связи темы и поддерживающих предложений – ключ к успешному владению письменным английским в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темы и поддерживающих предложений в академическом письме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– основа английского академического письма. Тема определяет главную мысль, поддержка приводит её в подтверждение и раскрытие, что важно для сочинений и отчетов в 10 классе.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темы предложения ученик может с первого взгляда понять суть параграфа, что помогает строить логические ожидания при чтении и анализе текста.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читателю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предложения формулирует основную мысль, кратко описывая содержание абзаца. Обычно она размещается в начале, задавая направление дальнейших рассуждений.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идея абзаца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темы предложения (Topic Sentence)
</a:t>
            </a:r>
            <a:endParaRPr lang="en-US" sz="26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Поддерживающие предложения раскрывают тему через примеры, доказательства и пояснения, создавая полный и логичный параграф.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устанавливают связи между идеями, структурируют текст и подтверждают основную мысль, используя факты, статистику или цитаты.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поддержки усиливает убедительность и способствует четкому пониманию аргументации читателем.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функции поддерживающих предложений (Supporting Sentences)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начинается с темы предложения, далее идут 2-5 поддерживающих предложений и завершается выводом, подводящим итог и связывающим идею с общей темой.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логического развития мысли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наглядно показывает, как развитие аргументов происходит через плавный переход от центральной идеи к детальным обоснованиям и заключению.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параграфа: от темы к поддержке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Типовое количество поддерживающих предложений в разных жанрах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Обращается внимание на увеличение числа поддерживающих предложений от простых школьных работ к более сложным академическим текстам.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supporting sentences связан с необходимостью более глубокого раскрытия тем и детальной аргументации в научных жанрах.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академическому письму,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(Thesis) и его связь с темой предложения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эссе задаёт основную позицию, объединяя темы отдельных параграфов в единую аргументацию.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тема предложение служит связующим звеном между тезисом и конкретными аргументами параграфа.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тезисом и темами параграфов обеспечивает логическую последовательность и целостность текста.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сформулированный thesis statement помогает читателю понять основную мысль работы уже во введении.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804716"/>
            <a:ext cx="4684800" cy="2721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поддерживающих предложений и их функции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типов поддержки с примерами из англоязычных школьных текстов для лучшего понимания функций каждого типа.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типов поддерживающих предложений усиливает аргументацию и делает текст более убедительным.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школьных эссе Cambridge и IELTS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связующих слов в поддерживающих предложениях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(например, firstly, however, in addition) обеспечивают плавные переходы между предложениями, упрощая восприятие последовательно изложенных аргументов.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структуру текста, создают логическую цепочку, что способствует лучшему пониманию и удержанию информации читателем.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недостаточно чётко сформулированная тема, которая не задаёт ясного направления параграфу и запутывает читателя.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неподтверждённых или несвязанных примеров ослабляет убедительность аргументации и нарушает логику изложения.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одной и той же информации снижают интерес и мешают построению связного, целостного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темы и поддерживающих предложений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06" y="359999"/>
            <a:ext cx="4302588" cy="2777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тематические и поддерживающие предложения из англоязычных текстов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логическую связь между тематическими и поддерживающими предложениями на основе экзаменационных эссе Cambridge/IELTS, иллюстрируя правильную структуру абзаца.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Cambridge/IELTS; сборники экзаменационных эссе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построение темы и поддержки обеспечивает логичное и убедительное раскрытие основной идеи абзаца.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реальных учебных текстов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для 10 класса тема предложения выделена жирным шрифтом, что облегчает восприятие чтения. Поддерживающие предложения логично развивают идею, обеспечивая связность без избыточности.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пример выделения темы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Спорный пример слишком общей темы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из отрывков тема предложения сформулирована слишком широко, что создаёт затруднения в выборе релевантных поддерживающих фактов и снижает ясность сообщения.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текстов выявил разницу в объёме и разнообразии поддерживающих предложений, что влияет на качество и убедительность аргументации в учебных материалах.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подходов к структуре параграфа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качества для темы предложения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— тема предложения должна быть чётко сформулирована, чтобы читатель сразу понял основную мысль абзаца и не испытывал затруднений при дальнейшем чтении.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Релевантность — содержание темы должно напрямую соответствовать основной теме эссе и поддерживать общий тезис работы, исключая отклонения.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Недвусмысленность — избегать двусмысленных или расплывчатых выражений, обеспечивая однозначное понимание основных идей абзаца.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Конкретность — тема должна формулироваться с достаточной детализацией, чтобы направлять подбор поддерживающих предложений без излишней общей формулировки.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абзаца на английском языке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логичного и связного параграфа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абзаца с тематическими и поддерживающими предложениями способствует высокой оценке по критериям ЕГЭ и ОГЭ, обеспечивая полноту и логичность аргументов.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умений для экзаменационного письма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аргументация с использованием связующих слов упрощает восприятие текста экзаменаторами, повышая шансы на успешное прохождение испытаний.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построения связных параграфов актуальны не только на экзаменах, но и в олимпиадных сочинениях, формируя прочную академическую базу.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примеры и детали усиливают аргументацию
</a:t>
            </a:r>
            <a:endParaRPr lang="en-US" sz="2725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статистики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статистических данных из надежных источников придаёт вес поддерживающим предложениям, делая аргументы более убедительными и подкрепленными фактами.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 и жизненные ситуации помогают иллюстрировать мысль, делая текст более живым и понятным для читателя, усиливая эмоциональную вовлечённость.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авторитетов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на мнения признанных специалистов и цитаты из научных работ усиливают доверие к теме, подкрепляя аргументы авторитетными источниками.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21733"/>
            <a:ext cx="4684800" cy="2287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 формулировки темы и поддержки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шаблонные выражения, применяемые для написания тематических и поддерживающих предложений в экзаменационных и олимпиадных сочинениях.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типовых фраз упрощает формулирование чётких и связных предложений, улучшая качество эссе.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академическому письму Cambridge, IELTS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81180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формулировки темы и поддержки в других языках
</a:t>
            </a:r>
            <a:endParaRPr lang="en-US" sz="2051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академическом письме тема и поддержка часто выражаются более развёрнуто, с акцентом на логическую связность и детализацию мыслей.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академические тексты отличаются стилистической выразительностью с обязательным выделением темы, но с более свободной структурой поддержки.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основное внимание уделяется чёткой структуре абзаца, где тема предложения и поддержка лаконичны и функциональны.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грамотной структуры на восприятие 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Структурированный параграф с ясным тематическим предложением и связанной поддержкой способствует лёгкому восприятию и сохранению информации, снижая когнитивную нагрузку читателя.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повышает интерес, доверие к автору и влияет на общее восприятие текста как профессионального и аргументированного произведения.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построение темы и поддерживающих предложений является фундаментом успешного эссе, развивает критическое мышление и обеспечивает высокие результаты на экзаменах и в учебной деятельности.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темы и поддержки в академическом письме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2026-05-07T17:27:24Z</dcterms:created>
  <dcterms:modified xsi:type="dcterms:W3CDTF">2026-05-07T17:27:24Z</dcterms:modified>
</cp:coreProperties>
</file>