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едят бактерии и грибы: основные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Познакомимся с тем, как питаются бактерии и грибы и зачем это важно.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бактерий и грибов регулирует круговорот веществ в природе, влияет на почвы, здоровье человека и производство многих полезных продуктов. Понимание их питания раскрывает основы экосистем.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питания микроскопических организмов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питания бактерий: автотрофы и гетеротрофы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Автотрофные бактерии создают органические вещества из неорганики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бактерии способны синтезировать пищу самостоятельно, используя свет или химические реакции, что делает их важными производителями в экосистемах. Они обеспечивают кислород и участвуют в формировании биосферы.
</a:t>
            </a:r>
            <a:endParaRPr lang="en-US" sz="1267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Гетеротрофные бактерии питаются готовыми органическими веществами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Получая питательные соединения из мёртвой или живой органики, гетеротрофы играют ключевую роль в разложении и очищении среды, обеспечивая экоустойчивость.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автотрофного питания бактерий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Фотосинтезирующие цианобактерии как природные производители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усваивают солнечный свет для выработки органических веществ, подобно растениям. Они активно участвуют в кислородном обеспечении атмосферы.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Хемосинтетические бактерии и их уникальный способ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Нитрифицирующие бактерии используют энергию от превращения аммиака или сероводорода, что помогает им создавать необходимые органические компоненты для своего роста.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гетеротрофных бактерий и их питание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Сапрофиты: природа чистится через их деятельность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Кишечная палочка и другие сапрофиты питаются разлагающейся органикой, эффективным образом перерабатывая биологические отходы в почве и кишечнике.
</a:t>
            </a:r>
            <a:endParaRPr lang="en-US" sz="1221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бактерии — пользуются живыми организмами
</a:t>
            </a:r>
            <a:pPr algn="l" indent="0" marL="0">
              <a:lnSpc>
                <a:spcPct val="100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бактерии, как туберкулёзная палочка, существуют за счёт живых тканей, вызывая болезни и влияя на здоровье животных и человека.
</a:t>
            </a:r>
            <a:endParaRPr lang="en-US" sz="1198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гетеротрофных бактерий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играют важную роль в круговороте веществ, разрушая органику и способствуя восстановлению экосистем, несмотря на возможный вред.
</a:t>
            </a:r>
            <a:endParaRPr lang="en-US" sz="128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444410"/>
            <a:ext cx="3934500" cy="199618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в источниках энергии, примерах и средах обитания.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Автотрофы синтезируют пищу самостоятельно, гетеротрофы питаются готовыми органическими веществами; гетеротрофы чаще вызывают болезни.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Автотрофные и гетеротрофные бактерии: сравнение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питания грибов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настоящие гетеротрофы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7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не способны самостоятельно синтезировать органику и питаются готовыми веществами, расщепляя их с помощью выделяемых ферментов.
</a:t>
            </a:r>
            <a:endParaRPr lang="en-US" sz="1269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питания грибов разнообразны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могут питаться мёртвыми остатками, живыми организмами или жить в симбиозе, пользуясь взаимовыгодными связями.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как ключ к доступу к питательным веществам
</a:t>
            </a:r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Выделяемые грибы ферменты разлагают сложные молекулы на простые, которые гриб может усвоить, а также облегчить доступ к веществам для других организмов.
</a:t>
            </a:r>
            <a:endParaRPr lang="en-US" sz="126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Сапротрофные грибы питаются разлагающейся органикой, такой как опавшие листья и остовы деревьев, обеспечивая очистку окружающей среды.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сапротрофных грибов в природе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перерабатывают органику в минеральные вещества, способствуя питанию растений и поддержанию плодородия почв.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грибы проникают внутрь живых растений, используя их питательные вещества для собственного развития, что приводит к заболеваниям.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паразитических грибов на растения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деятельности таких грибов снижается урожайность, появляются гнили и пятна, нарушается нормальный рост растений.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Симбиотическое питание грибов и их партнёры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Лишайники: союз гриба и водоросли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лишайниках гриб обеспечивает защиту, а водоросль производит органические вещества при фотосинтезе. Такой союз выгоден для обоих организмов в суровых условиях.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— тесная связь грибов и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помогают корням растений усваивать воду и минеральные вещества, а в обмен получают углеводы, образованные благодаря фотосинтезу растений.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404600"/>
            <a:ext cx="3805200" cy="237825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три основных способа питания грибов — сапротрофное, паразитическое и симбиотическое с ключевыми характеристиками и значимостью каждого способа.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Грибные симбионты играют ключевую роль для здоровья растений, в то время как сапротрофы обеспечивают разложение, а паразиты наносят вред хозяевам.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питания грибов: сравнение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
</a:t>
            </a:r>
            <a:endParaRPr lang="en-US" sz="13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выделяют в окружающую среду ферменты, способные расщеплять сложные органические молекулы, такие как целлюлоза, лигнин и крахмал, за пределами их клеток.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грибов: зачем они нужны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облегчает поглощение питательных веществ самим грибом и способствует разложению органических остатков, делая их доступными для других организмов экосистемы.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 грибов для человека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дрожжей в выпечке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— это одноклеточные грибы, которые заставляют тесто подниматься, выделяя углекислый газ во время брожения. Благодаря им хлеб и булочки становятся пышными и мягкими.
</a:t>
            </a:r>
            <a:endParaRPr lang="en-US" sz="1295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производстве сыра и спирта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используют при изготовлении сыра, придавая ему уникальный вкус и текстуру. Они также участвуют в производстве алкогольных напитков и соевых продуктов.
</a:t>
            </a:r>
            <a:endParaRPr lang="en-US" sz="1207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на основе грибов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Пенициллин — первый широко применяемый антибиотик, который получают из плесневого гриба. Он спас множество жизней, борясь с бактериальными инфекциями.
</a:t>
            </a:r>
            <a:endParaRPr lang="en-US" sz="126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для размножения грибов и бактерий — это влажность, оптимальная температура и подходящий уровень кислотности (pH) среды, влияющие на их активность.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для роста грибов и бактерий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часто развиваются на влажных продуктах, особенно старых, в то время как бактерии предпочитают тёплую, богатую питательными веществами среду для быстрого роста.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Пищеварительные и полезные бактерии в организме человека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бактерии кишечника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кишечнике человека живёт свыше 500 видов бактерий, которые помогают переваривать пищу, синтезируют витамины группы В и К, а также защищают организм от вредных микроорганизмов.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Болезнетворные бактерии и их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становятся причиной заболеваний, используя питательные вещества нашего тела. Они могут вызывать инфекции и нарушать нормальную работу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Фитофтора поражает картофельные листья и клубни, вызывая опасное заболевание — «чёрную гниль», что значительно снижает урожайность и качество продукции.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2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Грибы-паразиты на растениях: примеры вредоносности
</a:t>
            </a:r>
            <a:endParaRPr lang="en-US" sz="2152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Ржавчинные грибы поселяются на злаковых культурах, образуя бурые и оранжевые пятна, которые повреждают растения и могут привести к их гибели и потере урожая.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 участвуют в разложении органических остатков, превращая их в питательные вещества, необходимые для плодородия почвы и роста растений.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бактерий и грибов в природе и почве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деятельность способствует образованию гумуса — важного слоя почвы, который поддерживает сельское хозяйство и естественные экосистемы.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особенно эффективны при разложении древесины и опавших листьев, а бактерии лучше справляются с более простыми органическими веществами.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значительную роль обоих, грибы вносят бóльший вклад в разложение сложных растительных остатков в экосистеме.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участие бактерий и грибов в разложении органики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школьного курса биологии, 2023 год
</a:t>
            </a:r>
            <a:endParaRPr lang="en-US" sz="13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примеры: разные виды грибов и бактерий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Бактерии, очищающие загрязнённые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способны разлагать нефтепродукты и токсичные вещества, очищая почву и воду после аварий. Это важный природный процесс восстановления среды обитания.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Трутовики и их роль в лесу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Трутовики — грибы, разлагающие древесину деревьев. Они ускоряют разрушение мёртвых стволов, способствуя круговороту веществ и созданию условий для нового роста.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1000" y="786262"/>
            <a:ext cx="3884100" cy="35692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8300" y="1018350"/>
            <a:ext cx="3338400" cy="310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21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питания бактерий и грибов
</a:t>
            </a:r>
            <a:pPr algn="l" indent="0" marL="0">
              <a:lnSpc>
                <a:spcPct val="100000"/>
              </a:lnSpc>
              <a:buNone/>
            </a:pPr>
            <a:r>
              <a:rPr lang="en-US" sz="1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бактерий и грибов обеспечивает жизненно важные процессы разложения и обмена веществ, поддерживая здоровье почв, экосистем и пользуясь большим значением для человека.
</a:t>
            </a:r>
            <a:endParaRPr lang="en-US" sz="322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2026-05-08T10:07:57Z</dcterms:created>
  <dcterms:modified xsi:type="dcterms:W3CDTF">2026-05-08T10:07:57Z</dcterms:modified>
</cp:coreProperties>
</file>