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ключевая единица живого мира: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вида как основы классификации и его роль в природе.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понятия вида в биологии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Карл Линней создал систематику живых организмов, введя понятие вида. Это позволило учёным упорядочить знания о растениях и животных, изучить закономерности их размножения и эволюции.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биологический вид?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вид объединяет особей, способных к свободному скрещиванию и дающих плодовитое потомство. Внутри вида проявляется сходство в строении и поведении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вида характерна изоляция от других групп, что сохраняет его признаки из поколения в поколение. Например, все домашние кошки относятся к одному биологическому виду.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вида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размножение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строение хромосом совпадает у особей вида. Они способны к межособовому размножению, дающему жизнеспособное потомство.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особенности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строения, такие как цвет и форма тела, одинаковы у всех представителей вида. Например, у волков схожий окрас и телосложение.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836142"/>
            <a:ext cx="4133400" cy="17931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вид, род, популяция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пояснение к трем категориям биологической классификации и их отличиям.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базовая единица для классификации и размножения в природе.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вида: морфологический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Опирается на сходство форм тела и строения органов у организмов, важен для определения видов по внешним признакам.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при сравнении листьев, окраски птиц и других видимых отличий между разными группами.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выделять виды даже среди внешне похожих организмов благодаря деталям формы и структуры.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вида: физиологический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Основывается на различиях в процессе жизнедеятельности, таких как дыхание и питание у разных видов.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физиологический критерий проявляется, например, в различном времени цветения.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учитываются ритмы жизненных циклов и реакции на раздражители, характерные для вида.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отличать виды по внутренним биологическим процессам, не видимым снаружи.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критерий основывается на количестве и составе хромосом, которые сохраняются у особей одного вида из поколения в поколение.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хромосом у всех особей человеческого вида идентично.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человека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вида: экологический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Определяет вид по специфике среды обитания и использованию природных ресурсов.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Учитывает особенности питания, поведения и взаимодействия с другими организмами в одной экологической нише.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критерий отражает роль вида в экосистеме и его адаптацию к условиям окружающей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барьеры, такие как горы и реки, препятствуют скрещиванию разных видов.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изоляция проявляется в различных средах обитания, ограничивающих контакты между видами.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как фактор сохранения вида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способствует сохранению уникальных свойств и предотвращает смешивание генов между видами.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эволюции изоляция играет ключевую роль в формировании новых видов через процесс видообразования.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видов — насекомые, составляющие более 60% от всех известных животных. Это отражает их огромную экологическую разнообразность.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биологические каталоги, 2024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на планете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— животные, особенно насекомые, что показывает важность этого класса в глобальной биологической системе.
</a:t>
            </a:r>
            <a:endParaRPr lang="en-US" sz="12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видов в природе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— образец вида Canis lupus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представляют собой единый вид с типичным внешним обликом и общими поведенческими чертами. Они охотятся стаями и играют важную роль в экосистемах лесов и тундры.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черешчатый — пример вида Quercus robur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характеризуется широким распроcтранением и узнаваемой формой листьев. Дерево приспособлено к разным условиям и служит средой обитания для многих животных.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в составе вида Canis lupus familiaris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породы собак относятся к одному виду и способны скрещиваться. Они произошли от волков, но имеют широкое разнообразие форм и функций, выполняемых человеком.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подвидов и популяций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популяций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— это группы особей одного вида, живущие в ограничённых местах и адаптированные к условиям среды.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лягушачьи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популяции лягушек в отдельных водоёмах демонстрируют наследуемые различия и локальные адаптации.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подвида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Подвиды выделяются на основании отличий в признаках, например, окрас шерсти или размеры тела.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внутри вида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проявляется в различиях окраски и размера у особей одного вида, зависящих от климатических и географических условий.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одного вида может меняться устойчивость к смене температуры или влажности, что помогает адаптироваться к разным местообитаниям.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биологического вида в современной науке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морфологических данных остаётся важным для первичной идентификации и сравнения организмов.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позволяют выявлять различные виды на молекулярном уровне, даже если они похожи внешне.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поведения и биохимических процессов помогает уточнять границы видов и их экологические особенности.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дают возможность открывать новые виды, расширяя знания о биоразнообразии планеты.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710760"/>
            <a:ext cx="3856200" cy="2126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характеристик белой и сизой вороны по окрасу, строительству гнёзд, пению и питанию.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видами проявляются в окраске, поведении, что подтверждает их независимое существование в природе.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орнитологов, 2023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близкими видами: белая и сизая ворона
</a:t>
            </a:r>
            <a:endParaRPr lang="en-US" sz="3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вида в экосистеме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играет роль производителя, потребителя или разлагателя, обеспечивая важные звенья пищевых цепей и круговорот веществ.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способствует поддержанию баланса экосистемы, влияя на численность и разнообразие других организмов.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Исключение вида из экосистемы может привести к нарушению процессов питания и дестабилизации среды обитания.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видов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особенностей видов способствует разработке эффективных стратегий охраны природы и предотвращению исчезновения редких животных и растений.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эволюционных процессов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видов помогает учёным проследить путь эволюции живых организмов и адаптацию к меняющимся условиям среды. Это основа биологических наук.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виды: охрана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— уничтожение среды обитания, загрязнение и браконьерство, резко снижают численность многих видов.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 содержит информацию о статусе и мерах охраны для редких и находящихся под угрозой видов.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восстановления видов включает охранные территории, разведение в неволе и экологическое просвещение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— ключ к пониманию жизни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видов объединяет генетические, экологические и поведенческие подходы, способствуя сохранению природного разнообразия и устойчивости биосферы.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2026-05-08T09:38:13Z</dcterms:created>
  <dcterms:modified xsi:type="dcterms:W3CDTF">2026-05-08T09:38:13Z</dcterms:modified>
</cp:coreProperties>
</file>