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действие и взаимодействие генов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работают не поодиночке: наследственность строится как система взаимодействий.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ген не объясняет всё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ген не объясняет всё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признаки определяются сразу несколькими генами и условиями среды. Поэтому при скрещиваниях нередко возникают отклонения от привычных менделевских соотношений, а фенотип становится результатом работы целой генетической сети.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Плейотропия: один ген влияет на несколько признаков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 означает, что один ген воздействует сразу на несколько признаков организма, поскольку его белковый продукт участвует в разных тканях, органах или биохимических процессах.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белок может выполнять общую функцию в нескольких системах, например обеспечивать прочность ткани, регуляцию роста или обмен веществ, поэтому мутация отражается сразу на разных признаках.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синдрома Марфана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гена FBN1 нарушают строение соединительной ткани, что проявляется в изменениях скелета, связок, зрения и работы сердца. Здесь один ген вызывает целый комплекс признаков.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серповидноклеточной анемии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гена гемоглобина влияет на форму эритроцитов, перенос кислорода и риск закупорки сосудов. Это наглядно показывает, что мутация может затрагивать сразу несколько функций организма.
</a:t>
            </a:r>
            <a:endParaRPr lang="en-US" sz="10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ген вызывает множественные эффекты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ген вызывает множественные эффекты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помогает понять, почему поражение одного гена иногда объясняет сложную клиническую картину. Это важный шаг от описания симптомов к поиску их общей причины.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«ген — белок — признак»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механизм как последовательность: ген определяет белок, белок действует в нескольких тканях, а изменения в этих тканях формируют разные фенотипические проявления.
</a:t>
            </a:r>
            <a:endParaRPr lang="en-US" sz="1119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ткани — один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 гена может работать в сердце, глазах, костной системе или соединительной ткани. Поэтому признаки, которые внешне кажутся несвязанными, могут иметь общую генетическую причину.
</a:t>
            </a:r>
            <a:endParaRPr lang="en-US" sz="117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как звено цепи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действует не напрямую, а через белок. Если этот белок участвует в разных процессах, одна мутация нарушает сразу несколько биологических функций и вызывает множественные последствия.
</a:t>
            </a:r>
            <a:endParaRPr lang="en-US" sz="11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разные типы взаимодействия генов по-разному меняют долю потомков с проявлением признака.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и изменение классических фенотипических соотношений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от 9:3:3:1 указывают на подавление, совместную работу или дублирование функций генов.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типичных менделевских и неменделевских соотношений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Эпистазом называют ситуацию, когда один ген подавляет или изменяет проявление другого гена. В результате фенотип зависит не только от наличия аллелей, но и от их иерархии в системе.
</a:t>
            </a:r>
            <a:endParaRPr lang="en-US" sz="1221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Биохимическая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эпистаз связан с тем, что нарушается ранний этап метаболического пути. Если исходное звено не работает, конечный продукт не образуется, даже когда остальные гены активны.
</a:t>
            </a:r>
            <a:endParaRPr lang="en-US" sz="1199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часто служит удобным примером, потому что для синтеза пигмента нужны несколько последовательных реакций. Поломка одного шага делает следующий бесполезным, и цвет не появляется.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изучают на окраске шерсти у мышей, окраске плодов у тыквы и наследовании окраски семян у растений. Во всех случаях один ген скрывает действие другого.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маскирование действия одного гена другим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четыре формы взаимодействия генов по смыслу, эффекту и внешнему проявлению признака.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взаимодействия генов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механизмы приводят к разным фенотипическим эффектам, но все они показывают, что признак формируется системой генов.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генетики, обобщение основных типов взаимодействия генов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из двух генов не работает, признак не формируется. Поэтому итоговое расщепление в потомстве резко отличается от менделевского.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9:7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таково классическое расщепление во втором поколении при комплементарности.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классический пример — окраска цветков душистого горошка
</a:t>
            </a:r>
            <a:endParaRPr lang="en-US" sz="611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в биохимической цепи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последовательного синтеза пигмента при участии двух генов.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Полимерия: суммарное действие нескольких генов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полимерии несколько генов действуют в одном направлении и усиливают один признак. Эффект каждого локуса невелик, но вместе они создают заметную фенотипическую разницу.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полигенная основа лежит в основе роста, массы тела, окраски кожи, массы семян, урожайности и ряда биохимических показателей. Такие признаки обычно меняются постепенно, без чётких границ.
</a:t>
            </a:r>
            <a:endParaRPr lang="en-US" sz="1212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доминантных аллелей в генотипе, тем сильнее выражен признак. Поэтому потомство может распределяться по ряду промежуточных вариантов, а не по нескольким резко отличающимся классам.
</a:t>
            </a:r>
            <a:endParaRPr lang="en-US" sz="1212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Полимерные признаки особенно чувствительны к условиям развития. Питание, температура, уход и другие факторы могут усиливать или ослаблять наследственную предрасположенность.
</a:t>
            </a:r>
            <a:endParaRPr lang="en-US" sz="1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генов участвует в формировании признака, тем меньше заметны отдельные ступени и тем ближе распределение к плавной кривой.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признаки и непрерывная изменчивость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числа генов усиливает непрерывность изменчивости: признак выглядит не как набор категорий, а как спектр значений.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иллюстрация, обобщение по школьной генетике.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09161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16061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2658" y="1909161"/>
            <a:ext cx="15637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39701"/>
            <a:ext cx="236400" cy="18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среда формируют фенотип вместе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задаёт возможные варианты признака, но не определяет их проявление полностью. Один и тот же набор генов может давать разные фенотипы в разных условиях развития организма.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особенно важно в детстве и подростковом возрасте: оно влияет на рост, массу тела и общее развитие. При дефиците веществ наследственный потенциал реализуется не полностью.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 другие внешние факторы могут менять активность генов и скорость биохимических процессов. Поэтому признаки нередко формируются по-разному даже у близких организмов.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физическая нагрузка и уровень стресса влияют на гормональный фон и обмен веществ. Эти факторы не заменяют наследственность, но заметно меняют выраженность многих признаков.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 зависит от множества генов, однако также связан с качеством питания, состоянием эндокринной системы и общим здоровьем. Это наглядный пример совместного действия наследственности и 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 звенья генетической сети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запускает следующий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 может кодировать фермент, без которого не начнётся важная реакция. Если этот белок не синтезируется или работает плохо, вся цепь останавливается, а конечный признак не появляется. Именно так строятся многие метаболические пути в клетке.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 включает и выключает гены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гены кодируют факторы транскрипции, которые управляют работой других генов. Такой белок может усиливать синтез нужного продукта или, наоборот, тормозить его, поэтому изменение в одном звене отражается на всей системе.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признаку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информация считывается с ДНК в РНК, затем по ней синтезируется белок. Этот белок участвует в клеточном процессе, а его результат уже проявляется как внешний признак организма, например окраска, форма или рост.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типы взаимодействия меняют фенотипические соотношения и внешний результат признака.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взаимодействия генов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и комплементарность изменяют менделевские соотношения, а полимерия даёт постепенное изменение признака; плейотропия проявляется через множественные эффекты одного гена.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генетика; классические примеры наследования признаков.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42200" y="1264575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Считайте потомков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сколько фенотипов получилось в потомстве и в каком соотношении они представлены. Именно эта исходная картина позволяет заметить отклонение от классических менделевских ожиданий.
</a:t>
            </a:r>
            <a:endParaRPr lang="en-US" sz="906" dirty="0"/>
          </a:p>
        </p:txBody>
      </p:sp>
      <p:sp>
        <p:nvSpPr>
          <p:cNvPr id="12" name="Text 2"/>
          <p:cNvSpPr txBox="1"/>
          <p:nvPr/>
        </p:nvSpPr>
        <p:spPr>
          <a:xfrm>
            <a:off x="442200" y="1977725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Сравните с эталонами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полученные числа сопоставляют с типичными схемами: 3:1, 9:3:3:1, 9:7, 12:3:1 и другими. Если совпадения нет, ищут взаимодействие нескольких генов.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42200" y="269088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Выделите нужные гены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установить, какие локусы необходимы для появления признака и какой из них может блокировать или дополнять другой. Так определяют эпистаз, комплементарность или полимерию.
</a:t>
            </a:r>
            <a:endParaRPr lang="en-US" sz="906" dirty="0"/>
          </a:p>
        </p:txBody>
      </p:sp>
      <p:sp>
        <p:nvSpPr>
          <p:cNvPr id="14" name="Text 4"/>
          <p:cNvSpPr txBox="1"/>
          <p:nvPr/>
        </p:nvSpPr>
        <p:spPr>
          <a:xfrm>
            <a:off x="442200" y="340403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Проверьте генотипы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типа взаимодействия записывают возможные генотипы родителей и сверяют их с наблюдаемым потомством. Это помогает избежать ошибок и подтвердить выбранную гипотезу.
</a:t>
            </a:r>
            <a:endParaRPr lang="en-US" sz="906" dirty="0"/>
          </a:p>
        </p:txBody>
      </p:sp>
      <p:sp>
        <p:nvSpPr>
          <p:cNvPr id="15" name="Text 5"/>
          <p:cNvSpPr txBox="1"/>
          <p:nvPr/>
        </p:nvSpPr>
        <p:spPr>
          <a:xfrm>
            <a:off x="442200" y="411718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Сформулируйте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кратко объясняют механизм наследования: какие гены участвуют, как они взаимодействуют и почему именно такое расщепление получилось в задаче. Такой алгоритм удобен для школьного анализа.
</a:t>
            </a:r>
            <a:endParaRPr lang="en-US" sz="906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анализа генетической задачи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фенотипических классов помогает увидеть различие между схемами: одни дают четыре варианта, другие — лишь два или три.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фенотипических соотношений при разных типах наследования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взаимодействуют гены, тем заметнее отступление от простого дигибридного расщепления и тем меньше фенотипических классов сохраняется.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генетика; типичные фенотипические соотношения в задачах по наследованию.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знание применяется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Плейотропные гены помогают объяснять болезни, которые одновременно затрагивают несколько органов и систем. Это особенно важно при оценке рисков наследственных и многофакторных заболеваний.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взаимодействия генов уточняет причины сложных симптомов и помогает сопоставлять фенотип с генотипом. Такой подход делает диагностику более точной и обоснованной.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анализируют гены, влияющие на урожайность, устойчивость к болезням и качество продукции. Это позволяет отбирать формы с нужным сочетанием хозяйственно ценных признаков.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учитывают не только внешние признаки, но и продуктивность, жизнеспособность и устойчивость к неблагоприятным условиям. Генетические маркеры ускоряют отбор и снижают риск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взаимодействие генов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 наблюдаемого фенотипа к типу генетического взаимодействия и возможным генотипам родителей.
</a:t>
            </a:r>
            <a:endParaRPr lang="en-US" sz="104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явления важны для современной биологии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действие и взаимодействие генов показывают, что наследование нельзя свести к одному локусу. Признак формируется как результат работы целой системы молекулярных и регуляторных связей.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генетических сетей помогает объяснять наследственные болезни, особенно многоорганные и многофакторные. Это важно для оценки риска, профилактики и более точной интерпретации симптомов.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и 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изучает не только сами гены, но и то, когда, где и насколько активно они работают. Именно поэтому особенно важны белковые сети и контроль экспрессии генов.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прогноз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растений и животных знание взаимодействия генов позволяет точнее прогнозировать результат скрещивания. Это помогает отбирать устойчивые и продуктивные формы с нужными свойствами.
</a:t>
            </a:r>
            <a:endParaRPr lang="en-US" sz="11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 — это система, а не один ген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Плейотропия, эпистаз, комплементарность и полимерия показывают, что признаки формируются работой целой генетической системы. Именно поэтому генетика объясняет разнообразие организмов, болезни и возможности селекции.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2026-06-01T18:57:51Z</dcterms:created>
  <dcterms:modified xsi:type="dcterms:W3CDTF">2026-06-01T18:57:51Z</dcterms:modified>
</cp:coreProperties>
</file>