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жизнь, эпоха и литературное наследие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открыл новую эпоху русской литературы и самого русского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Россия первой трети XIX века
</a:t>
            </a:r>
            <a:endParaRPr lang="en-US" sz="262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жил в эпоху войн, цензуры и общественных перемен, когда литература стала пространством спора о свободе, долге и национальном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поэта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в Москве 26 мая 1799 года в старинной дворянской семье, где он рано познакомился с французской культурой и домашним чтением.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будущий поэт много слышал народную речь, сказки и песни; это расширило его слух к интонации и образности русской традиции.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сыграла няня Арина Родионовна: ее живой язык и фольклорные сюжеты позже стали частью пушкинского художественного мира.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как школа личности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Пушкин поступил в Царскосельский лицей, где оказался в среде талантливых сверстников и внимательных наставников. Здесь он научился ценить дружбу, историю и независимость мысли.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поэтический опыт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Лицее он начал печататься, осваивать классические формы и пробовать себя в свободолюбивой лирике. Эти ранние опыты сразу показали его редкое чувство ритма и слова.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и первые литературные успехи
</a:t>
            </a:r>
            <a:endParaRPr lang="en-US" sz="188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А. С. Пушкина: 1799, 1811–1817, 1820, 1824–1826, 1831, 1837.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Пушкина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как биографические переломы совпадали с творческими подъемами и сменой художественных 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Пушкина развивалась через чередование свободы, испытаний и продуктивных периодов, что напрямую влияло на его творчество.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ссылка и романтический этап творчества
</a:t>
            </a:r>
            <a:endParaRPr lang="en-US" sz="2122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 году Пушкина отправили на юг России, где он увидел Кишинев, Одессу, Кавказ и Крым. Новые места усилили в его поэзии ощущение движения и простора.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поэмы «Кавказский пленник», «Бахчисарайский фонтан» и «Цыганы». В них особенно заметны мотивы изгнания, сильной страсти и внутренней свободы.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годы расширили его художественный кругозор и помогли соединить личный опыт с романтической интонацией, более напряженной и эмоционально насыщенной.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начало ссылки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оказался в Михайловском вдали от столицы и привычного круга общения. Уединение стало испытанием, но одновременно дало редкую возможность сосредоточиться на главном.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1825: работа над «Борисом Годуновым»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Михайловском он углубился в историческую тему и создал одну из самых значительных своих трагедий. Здесь усилился его интерес к власти, народу и нравственному выбору.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1826: продолжение «Евгения Онегина»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тишина помогла Пушкину развить наблюдательность и точность языка. В этот период он писал произведения, в которых личный опыт соединялся с историческим размышлением.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одиночество, труд и зрелость
</a:t>
            </a:r>
            <a:endParaRPr lang="en-US" sz="228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одинаково убедителен в стихах, прозе и драме; его наследие отличается жанровой широтой и исторической глубиной.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 и их общепринятая жанровая характеристика.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Пушкин работал в разных жанрах и раскрывал ключевые темы русской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Пушкина и их значение
</a:t>
            </a:r>
            <a:endParaRPr lang="en-US" sz="221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418271"/>
            <a:ext cx="443582" cy="3548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2721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стилей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сделал книжную речь ближе к живому разговору. Благодаря этому текст стал яснее, естественнее и выразительнее для читателя без потери художественной силы.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гибкость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сочетаются высокая лексика, бытовая интонация и точный ритм. Такая языковая свобода позволила передавать и торжественность, и простую человеческую речь.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традицию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норма стала основой для русской прозы XIX века. Ее развивали Гоголь, Лермонтов, Тургенев и Толстой, а вместе с ними — вся последующая литература.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блеск и внутренняя пустота
</a:t>
            </a:r>
            <a:pPr algn="l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светские приемы, разговоры и правила поведения показаны не как украшение жизни, а как система условностей. За внешним блеском проступает усталость героя, который не умеет найти смысл в привычном обществе и потому остается одиноким.
</a:t>
            </a:r>
            <a:endParaRPr lang="en-US" sz="125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Татьяна, письмо и дуэль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роману придает линия Татьяны: ее письмо звучит искренне, просто и смело на фоне светской холодности. Дуэльная сцена завершает историю Ленского и подчеркивает, насколько хрупкими были честь, дружба и человеческий выбор в дворянском мире.
</a:t>
            </a:r>
            <a:endParaRPr lang="en-US" sz="1285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зеркало эпохи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жанровому составу наследия Пушкина; точная статистика отсутствует, данные представлены как учебная оценка.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творчества Пушкина
</a:t>
            </a:r>
            <a:endParaRPr lang="en-US" sz="228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Пушкин работал не только как поэт, но и как прозаик, драматург и автор сказок.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преобладает, однако жанровая широта делает Пушкина универсальным автором русской словесности.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у Пушкина — это не только политический идеал, но и право личности сохранять достоинство, мыслить самостоятельно и не подчиняться нравственной лжи.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чести связан у него с ответственностью перед собой и другими: герой ценен не положением, а способностью отвечать за свои поступки.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помогают Пушкину показать, как личный выбор влияет на судьбу человека, семьи и даже целой страны.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дает простых ответов: его тексты заставляют читателя соотносить чувство, долг и совесть в конкретной жизненной ситуации.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честь и нравственный выбор
</a:t>
            </a:r>
            <a:endParaRPr lang="en-US" sz="2647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пушкинский текст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источников и опыта автора к художественной форме и многозначному смыслу произведения.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свадьбы с Натальей Гончаровой Пушкин оказался в мире, где личная жизнь постоянно пересекалась со светскими правилами, придворным этикетом и ожиданиями окружающих.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трудности, цензура и слухи усиливали внутреннее напряжение; при этом именно в 1830-е годы он создал тексты, определившие зрелый этап его творчества.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семья, Петербург и общественное напряжение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краткой жизни Пушкин создал исключительный по объему и влиянию корпус текстов, охватывающий почти все основные литературные жанры.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справочные данные о Пушкине; величины приведены в учебно-обобщенном виде.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цифрах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масштаб творчества Пушкина на фоне очень короткой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1300" y="397625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и смерть поэта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27225" y="2791050"/>
            <a:ext cx="2032500" cy="17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января 1837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дуэли с Жоржем Дантесом Пушкин получил смертельное ранение. Конфликт стал итогом личного и светского напряжения, которое долго нарастало вокруг его семьи.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005750" y="2791050"/>
            <a:ext cx="2032500" cy="17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1837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умер в Санкт-Петербурге. Его смерть потрясла современников и быстро превратилась в событие общенационального масштаба, символизирующее оборванный на подъеме творческий путь.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тематическая оценка по корпусу произведений Пушкина; значения условны и используются для учебной визуализации.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Пушкина, которые остаются современными
</a:t>
            </a:r>
            <a:endParaRPr lang="en-US" sz="208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легко узнаются в школьном чтении, театре и кино, потому что относятся к повседневным моральным и эмоциональным конфликтам.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остается современным, поскольку его тексты обсуждают универсальные вопросы выбора, отношений и ответственности, а не только события своей эпохи.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культуре России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входит в базовое чтение с ранних классов и остается центральной фигурой школьной программы, через которую ученики знакомятся с классической русской литературой.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памятные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Дома-музеи, усадьбы и мемориальные пространства сохраняют память о поэте, помогая увидеть его жизнь не только в текстах, но и в исторической среде.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экран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 постоянно инсценируются и экранизируются, потому что их сюжетная ясность и психологическая точность остаются выразительными для современной аудитории.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русского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июня отмечается День русского языка, что подчеркивает особый статус Пушкина как автора, чье имя связано с культурной нормой и языковой традицией страны.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стал главным поэтом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историческим моментом, языковым новаторством, художественной универсальностью и культурным признанием.
</a:t>
            </a:r>
            <a:endParaRPr lang="en-US" sz="229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основа русской литературы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объединил свободу мысли, историческое чувство и точность языка, создав образец литературы, который сформировал последующие поколения писателей и до сих пор помогает понимать человека и эпоху.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2026-05-20T01:46:27Z</dcterms:created>
  <dcterms:modified xsi:type="dcterms:W3CDTF">2026-05-20T01:46:27Z</dcterms:modified>
</cp:coreProperties>
</file>