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Майков. «Осень» — красота осенней природы
</a:t>
            </a:r>
            <a:endParaRPr lang="en-US" sz="3386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Майкова оживает в листьях, свете и тихом дыхании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Николаевич Майков и его стихи о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Николаевич Майков — русский поэт XIX века, который внимательно смотрел на природу. В его стихах легко узнать лес, парк, поле и осеннюю тропинку.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пейзажная лирика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— это стихи, где главное место занимает описание природы: её красок, звуков, света и движения.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почти нет приключений и событий. Читатель словно рассматривает живую картину и замечает, как меняется настроение дня.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«Осень» относится именно к такому виду лирики: природа в нём показана красиво, точно и очень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 в стихотворении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жёлтые, золотые и красные оттенки. Они делают листья похожими на нарядный осенний убор.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легко представить: тихий парк, светлое небо и мягкое солнце. Осень выглядит не мрачной, а удивительно красивой.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природы появляются в тексте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меняется наряд, и они становятся частью осеннего убранства.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окрашиваются в яркие цвета и создают ощущение тихого движения.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осенний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кажется чище и тише, а вся природа наполняется спокойствием.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небо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светлое небо, которое задаёт спокойный тон всей картине.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04" y="1540468"/>
            <a:ext cx="351450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81215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осеннего отрывка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тихо и размеренно, будто осенняя прогулка без спешки. Это помогает читателю не торопиться и внимательно рассматривать каждую деталь.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мягкая грусть: лето уходит, но печали нет. Это светлое, задумчивое чувство делает осень особенно близкой и понятной.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показана достойной и красивой. Она не шумит, а просто меняет мир вокруг, словно аккуратный художник с кисточкой.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строки Майкова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 и мягко, словно медленный шаг по осенней дорожке. Такой ритм легко услышать, когда читаешь стихотворение вслух.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слова помогают быстро запомнить текст. Они не перегружают читателя и сразу рисуют ясную картину природы.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Певучее звучание делает стихотворение похожим на маленькую песенку о природе. Его приятно читать спокойно и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делают стихотворение живым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яркие слова и сравнения, чтобы осень можно было увидеть почти глазами. Листья, свет и воздух в его строках словно начинают двигаться.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крупные жёлтые листья, тонкие ветки и лёгкий ветер. Такие детали помогают почувствовать осеннее движение и тишину одновременно.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кажется живой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стихотворении словно сама приходит в природу и начинает тихо менять её наряд.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листья не остаются неподвижными: они постепенно преображаются под её влиянием.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 только цвет, но и воздух вокруг — он становится спокойнее, прозрачнее и тише.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осень воспринимается как живой мир, который можно наблюдать, узнавать и любить.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осени в стихотворении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поэт постепенно вводит признаки осени и меняет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красоту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точные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называет цвета и свойства так точно, что осень сразу становится заметной. Слова будто подсказывают, куда смотреть: на листья, свет и тихое движение воздуха.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образные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детали превращаются в маленькие картины. Листья, небо и деревья описаны так, что их легко представить, словно на странице уже есть рисунок.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ясная осенняя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работает на общий образ, поэтому текст читается легко. Младший школьник без труда видит красоту осени и чувствует её спокойное настроение.
</a:t>
            </a:r>
            <a:endParaRPr lang="en-US" sz="9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22789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810969"/>
            <a:ext cx="614400" cy="4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красок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любуется яркими листьями и мягким светом. Осень кажется нарядной и красивой, как будто природа надела праздничный костюм.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лёгкое сожаление: лето ушло, и дни стали прохладнее. Но эта грусть спокойная, без печали, словно тихий вздох.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радость и грусть помогают задуматься о смене времён года. Читатель понимает, что красота есть в каждом сезоне, если смотреть внимательно.
</a:t>
            </a:r>
            <a:endParaRPr lang="en-US" sz="9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русской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аллея в школьном парке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длинную аллею, где берёзы уже пожелтели, а под ногами лежат мягкие листья. Воздух свежий, небо светлое, и кажется, что шаги звучат тише обычного. Такая картина очень похожа на знакомую русскую осень.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тёплого дня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 стоят нарядные, будто кто-то украсил их золотыми и красными лентами. Солнце мягко касается веток, а ветер осторожно шевелит листву. Прогулка в таком лесу напоминает спокойный, красивый сон наяву.
</a:t>
            </a:r>
            <a:endParaRPr lang="en-US" sz="9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похоже на картину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цвет и свет: жёлтые, золотые, красные оттенки помогают увидеть осень так же ясно, как на рисунке. Словно художник взял самые тёплые краски.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пространство: небо, деревья, листья, парк или лес складываются в целую сцену. Читатель будто стоит рядом и рассматривает осень не спеша, шаг за шагом.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движение и настроение: листья меняются, воздух становится тише, а день — задумчивее. Поэтому стихотворение не просто описывает природу, а показывает её живой и красивой.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знакомые, поэтому ребёнок быстро понимает, о чём идёт речь. Осень, листья, небо и деревья встречаются каждому в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очень наглядные: можно сразу представить парк, дорожку или лес. Это помогает читать без лишнего труда и не терять интереса ни на минуту.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легко читать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плавно и спокойно, поэтому его легко читать вслух. Ритм напоминает неторопливую прогулку, а не бег по лужам, что тоже приятно.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подходит для выразительного чтения, потому что в нём ясно слышны красота, тишина и лёгкая грусть. Их нетрудно передать голосом.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понимать стихотворение шаг за шагом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заметить детали текста и увидеть, как из них складывается образ осени.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Майкова показана не как унылая пора, а как красивое время перемен. Даже прощание с летом может быть светлым и нарядным, если смотреть внимательно.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замечать красоту в обычных вещах: в листьях, воздухе, небе и тихом дне. Это важный урок наблюдательности для каждого 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текста — восхищение природой. Майков словно говорит: у каждого времени года есть своя прелесть, и осень умеет удивлять особенно тихо.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и видно при чтении вслух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слышатся мягкие интонации и спокойные паузы. Они помогают не спешить и по очереди рассматривать каждую осеннюю картину, как на прогулке с хорошим настроением.
</a:t>
            </a:r>
            <a:endParaRPr lang="en-US" sz="1144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выразительно, перед глазами легко возникает ребёнок в парке, где шуршат листья и светит тихое небо. Такой образ делает стихотворение ближе и понятнее.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вывод о поэте и тексте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— внимательный 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то, что часто ускользает от взгляда: оттенки листьев, свет неба и настроение дня. Из этих мелочей он создаёт живую осеннюю картину.
</a:t>
            </a:r>
            <a:endParaRPr lang="en-US" sz="1378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красоту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красота есть даже в прохладной и тихой поре. Нужно только остановиться, посмотреть вокруг и не забыть улыбнуться.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юного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это не только стихотворение, но и маленький урок наблюдательности. После чтения хочется внимательнее смотреть на деревья, листья и небо.
</a:t>
            </a:r>
            <a:endParaRPr lang="en-US" sz="14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Майкова — это тихая красота природы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Майков показывает осень как живую и красивую пору. Яркие краски, спокойный тон и точные слова помогают увидеть, услышать и почувствовать её особую прелесть.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2026-05-24T06:50:02Z</dcterms:created>
  <dcterms:modified xsi:type="dcterms:W3CDTF">2026-05-24T06:50:02Z</dcterms:modified>
</cp:coreProperties>
</file>