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развитие пожара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огонь и почему он быстро становится опасным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пожар важно понимать заранее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дома или в школе может развиться за считаные минуты. Чем раньше школьник замечает дым, запах гари или искры, тем больше шансов действовать спокойно и безопасно.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условия горения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условие — горючее вещество: бумага, дерево, ткань, пластик, бензин, сухая трава или газ. Без материала, который может гореть, пламя не возникнет.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условие — кислород из воздуха. Именно он поддерживает горение и помогает огню сохраняться, а при его недостатке пламя заметно слабеет.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условие — тепло, то есть источник зажигания. Если убрать хотя бы один элемент, огонь не сможет разгореться или быстро погаснет.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нагрева к пожару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последовательность: от источника зажигания до распространения огня.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Кухня: огонь рядом с едой и техникой
</a:t>
            </a:r>
            <a:pPr algn="l" indent="0" marL="0">
              <a:lnSpc>
                <a:spcPct val="100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опасность создают плита, тостер, чайник и салфетки возле конфорок. Один забытый предмет рядом с горячей поверхностью способен загореться неожиданно быстро, особенно если взрослые отвлеклись на несколько минут.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Розетки, провода и зарядки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Повреждённый провод, перегруженная розетка или неисправное зарядное устройство часто становятся скрытым источником опасности. Внешне всё может выглядеть нормально, но внутри уже идёт сильный нагрев и появляется риск возгорания.
</a:t>
            </a:r>
            <a:endParaRPr lang="en-US" sz="923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Свечи, спички и зажигалки без присмотра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Оставленная свеча, непотушенная спичка или игра с зажигалкой нередко приводят к пожару в комнате. Особенно опасно, когда рядом лежат бумага, ткань или лёгкие пластиковые предметы.
</a:t>
            </a:r>
            <a:endParaRPr lang="en-US" sz="919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источники возгорания в быту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пожаров в быту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типичную структуру причин бытовых пожаров и помогает увидеть, где профилактика особенно важна.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случаев связана с огнём и электричеством, значит, простые правила безопасности реально снижают риск.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по типовым причинам бытовых пожаров на основе материалов МЧС России; без указания точной статистики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48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87" y="2057985"/>
            <a:ext cx="381790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7948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7444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материал влияет на скорость горения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трава и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растительные остатки содержат мало влаги и хорошо пропускают воздух. Из-за этого пламя распространяется по ним особенно быстро, особенно в ветреную погоду.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вспыхивает быстро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и сухая бумага нагревается почти мгновенно, поэтому огонь переходит на неё очень легко. Даже небольшая искра может быстро разрастись.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и синтетика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шторы могут загореться от небольшого источника тепла. Синтетические материалы нередко плавятся и выделяют густой, едкий дым, который опасен для дыхания.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и твёрдые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при горении часто плавится, растекается и усиливает задымление. Плотные материалы загораются медленнее, но при длительном нагреве тоже становятся источником опасности.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первой стадии заметны тление, слабый запах гари или маленький очаг. Внешне это может выглядеть почти безобидно, но именно тогда ещё есть время для безопасных действий.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второй стадии температура растёт, появляется больше дыма, а пламя охватывает новые предметы. Огонь уже начинает распространяться по комнате и становится труднее остановить.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третьей стадии помещение быстро заполняется дымом и жаром. Находиться внутри крайне опасно: ухудшается видимость, становится трудно дышать, а выбраться без помощи почти невозможно.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развития пожара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быстро растут температура и дым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первые минуты пожар часто выглядит небольшим, но опасные изменения уже идут внутри помещения и могут быть незаметны.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идёт почти непрерывно: задержка даже на несколько минут резко уменьшает время для безопасного выхода.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динамики для учебных целей; основана на общих принципах развития пожара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опаснее, чем кажется: он закрывает обзор, раздражает дыхательные пути и может содержать угарный газ. Человек быстро теряет ориентацию и не видит безопасный выход.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поднимается вверх и заполняет помещение сверху вниз, поэтому в коридоре или комнате опасная зона появляется раньше, чем огонь успевает стать очень большим.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дым особенно опасен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ускоряет распространение пожара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условия помогают огню быстрее распространяться и почему даже небольшой очаг может быстро стать опасным.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Сухость, приток воздуха и тесное пространство заметно ускоряют пожар, поэтому порядок, закрытые двери и осторожность с материалами снижают риск.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ОБЗР; общие правила пожарной безопасности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в помещении и на открытой местности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огонь быстро находит «питание» в мебели, шторах, коврах и бумаге. Ограниченное пространство помогает теплу и дыму накапливаться, поэтому опасность растёт очень быстро.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открытой местности пожар чаще распространяется по сухой траве, веткам, листве и мусору. Там пламени легче двигаться по непрерывной горючей полосе, особенно в засушливую погоду.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резко ускоряет распространение огня и переносит искры на новое место. Жаркая погода и сухой воздух делают горючие материалы более уязвимыми к воспламенению.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огонь переходит на соседние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нагрева, тления, воспламенения и дальнейшего распространения огня.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факторы пожара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сильного пламени опасность может быть очень высокой из-за потери видимости и ухудшения дыхания в помещении.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угрозу для человека обычно создают дым и токсичные газы; затем следуют высокая температура и открытое пламя.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ОБЗР; обобщение типичных опасных факторов пожара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обычно горит дольше и оставляет жар и угли, но при большом количестве способно быстро поддерживать сильный пожар. Оно опасно тем, что долго сохраняет высокую температуру.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и картон вспыхивают очень быстро, поэтому небольшой огонь по книгам, тетрадям или упаковке может стремительно разрастись. Такие материалы легко подхватывают искру и пламя.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Пластик, резина и синтетические ткани при горении выделяют едкий, густой и часто токсичный дым. Он опасен даже тогда, когда огонь ещё не занял большую площадь.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Жидкое топливо, например бензин, может загореться почти мгновенно при контакте с источником тепла. Пламя от него быстро распространяется по поверхности и создаёт сильную угрозу.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опасны разные горящие материалы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действия при обнаружении возгорания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огонь небольшой и рядом нет густого дыма, сразу позови взрослых и сообщи о случившемся по номеру 112. Говори чётко и не теряй времени.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это безопасно, отключи электричество и быстро уходи из опасной зоны. Не возвращайся за вещами и не пытайся действовать в одиночку, если огонь усиливается.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огонь от маленького очага до крупного пожара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небольшой источник возгорания превращается в опасный пожар при наличии воздуха и горючих материалов.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скорость пожара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Закрытые двери, убранные горючие вещи и своевременное обнаружение очага помогают замедлить развитие пожара до приезда взрослых или спасателей.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на скорость влияют сухие материалы, наличие топлива и хороший приток воздуха; в замкнутом пространстве пожар развивается особенно быстро.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ОБЗР; обобщённые факторы развития пожара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1228" y="1935209"/>
            <a:ext cx="5342168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заметить ранние сигналы возгорания и понять, что опасность уже требует немедленных действий.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признаки часто появляются до большого пламени, поэтому внимательность к запаху, дыму и нагреву даёт время на безопасный выход.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ОБЗР; признаки начального возгорания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начинающегося пожара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00" y="1157279"/>
            <a:ext cx="8502000" cy="3769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09072" y="997501"/>
            <a:ext cx="5431200" cy="15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9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понимание развития пожара помогает сохранить жизнь и 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развивается по понятным законам: достаточно трёх условий, чтобы маленький очаг быстро стал опасным. Чем раньше замечены дым, запах гари и нагрев, тем больше шансов действовать спокойно и безопасно.
</a:t>
            </a:r>
            <a:endParaRPr lang="en-US" sz="265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2026-05-21T01:57:21Z</dcterms:created>
  <dcterms:modified xsi:type="dcterms:W3CDTF">2026-05-21T01:57:21Z</dcterms:modified>
</cp:coreProperties>
</file>