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и живая природа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живое и неживое помогают друг другу каждый день.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отличать живое от неживого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нас множество предметов и явлений, но их удобно делить на две группы. Так легче понять, что нужно растениям, животным и человеку для жизни и почему природа работает как единое целое.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живой природы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Рождаются и растут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появляются на свет, постепенно увеличиваются и взрослеют. Сначала они маленькие и беспомощные, а потом становятся сильнее и меняются с каждым днём.
</a:t>
            </a:r>
            <a:endParaRPr lang="en-US" sz="845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и питаются
</a:t>
            </a:r>
            <a:pPr algn="l" indent="0" marL="0">
              <a:lnSpc>
                <a:spcPct val="80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 живым существам нужен воздух и пища. Они получают энергию из еды или из веществ, которые берут из окружающей среды, чтобы жить и развиваться.
</a:t>
            </a:r>
            <a:endParaRPr lang="en-US" sz="918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Двигаются по-своему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объекты не всегда бегают или прыгают. Растения тянутся к свету, животные ходят и летают, а микробы двигаются так, что мы их не видим.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
</a:t>
            </a:r>
            <a:pPr algn="l" indent="0" marL="0">
              <a:lnSpc>
                <a:spcPct val="8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живых существ появляются потомки: у животных — детёныши, у растений — новые семена, а у грибов и микробов тоже есть свои способы продолжить жизнь.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Умирают
</a:t>
            </a:r>
            <a:pPr algn="l" indent="0" marL="0">
              <a:lnSpc>
                <a:spcPct val="8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всего живого есть свой жизненный путь. Когда он заканчивается, организм перестаёт расти, дышать и двигаться. Это тоже важный признак живой природы.
</a:t>
            </a:r>
            <a:endParaRPr lang="en-US" sz="9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животные и растения — живые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живой природе, потому что дышит, ест, растёт и развивается. Он может учиться, работать и заботиться о других живых существах вокруг себя.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воробей, ёж и многие другие животные живут, двигаются, ищут пищу и воду. У каждого вида есть свои привычки и своё место для жизни.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трава, цветы и кусты тоже живые. Они растут из семян, тянутся к свету и со временем могут дать плоды или новые семена.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рядом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Живую природу легко заметить во дворе, в саду и в парке. Если внимательно посмотреть, можно увидеть, как много вокруг нас настоящих живых соседей.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микробы тоже живые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 бегают и не разговаривают, но они растут, созревают и размножаются. Их жизнь идёт по своим правилам, как у других живых организмов.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очень малы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нельзя увидеть без специального прибора. Они настолько маленькие, что для наблюдения нужен микроскоп, но их жизнь тоже совсем настоящая.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микробы помогают людям: участвуют в приготовлении продуктов и в природе разлагают остатки растений и животных. Без них мир был бы совсем другим.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защищает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микробы, которые вызывают болезни. Поэтому важно мыть руки, пить чистую воду и есть свежие продукты. Чистота — хороший защитник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 неживой природе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в реках, морях, озёрах и лужах. Она не растёт и не дышит, но без неё растения, животные и человек не смогут жить нормально.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9" y="1358917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окружает нас везде, хотя его не видно. Он нужен для дыхания людям и животным, а растениям помогает жить и развиваться.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4917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свет и тепло. Благодаря ему на Земле не слишком холодно, а растения могут расти и получать нужную энергию.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9" y="2491720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песок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песок и горы не питаются и не размножаются. Но они входят в состав природы и помогают создавать привычный нам ландшафт.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3624524"/>
            <a:ext cx="2128148" cy="9715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тоже относится к неживой природе. Она удерживает корни растений, хранит влагу и помогает им получать полезные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помощница жизни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каждый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животным и растениям ежедневно. Без неё растения вянут, а живые существа быстро слабеют и не могут нормально жить.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 разных местах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можно увидеть в реках, озёрах, морях и даже в виде снега и льда. Она встречается почти повсюду на нашей планете.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 своё состояние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бывает жидкой, твёрдой и газообразной. Лёд, пар и обычная вода — это одно и то же вещество, только в разном виде.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жизнь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помогает человеку оставаться здоровым, растениям — расти, а животным — жить. Поэтому воду нужно беречь и не загрязнять.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его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спутник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окружает нас повсюду, хотя мы его не видим. Он есть и в комнате, и на улице, и высоко над деревьями.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для дыхания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дышат воздухом, чтобы жить. В воздухе есть кислород, который помогает организму получать энергию и силы.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растениям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используют воздух. Он нужен им для жизни, роста и обмена веществ, поэтому чистый воздух очень важен для зелёного мира.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чистоту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загрязнён дымом и пылью, всем живым существам становится труднее. Чистый воздух делает жизнь на Земле легче и безопаснее.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тепло и свет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над горизонтом и освещает Землю. Стало светло, и растения начинают тянуться к свету.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даёт больше тепла. Люди, животные и растения чувствуют себя активнее, потому что вокруг достаточно света и тепла.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Солнца, поэтому меняются времена года. Летом теплее, зимой холоднее, а осенью и весной погода постепенно меняется.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солнечного света и тепла жизнь на Земле была бы невозможна. Солнце помогает растениям расти и создаёт условия для всего живого.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кипит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осторожно разгрести верхний слой земли, можно увидеть корешки, влажные комочки почвы и маленьких жителей. Дождевой червь прокладывает ход, насекомое прячется от света, а корни спокойно держатся в земле и ищут воду.
</a:t>
            </a:r>
            <a:endParaRPr lang="en-US" sz="871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почва важна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похожа на надёжный дом для растений. Она удерживает их, снабжает влагой и помогает получать питательные вещества. Чем лучше почва, тем крепче стебель, зеленее листья и веселее цветок на грядке.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почва помогает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живая и неживая природа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свет, тепло, вода и воздух становятся условиями жизни, а затем влияют на растения, животных и человека.
</a:t>
            </a:r>
            <a:endParaRPr lang="en-US" sz="1079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используют неживую природу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почвы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впитывают воду из земли, словно маленькие насосы. Без влаги растение быстро теряет силы, листья поникают, а рост замедляется. Особенно это заметно в жаркие и сухие дни.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дыхание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дышат, хотя делают это совсем не так, как люди. Им нужен воздух, чтобы жить и развиваться, поэтому им важно, чтобы рядом не было пыли и дыма.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тянутся к свету, потому что он помогает растению расти. Тепло тоже важно: в холоде развитие замедляется, а при хорошем освещении зелёный «домик» становится крепче.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человека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почва сухая, света мало или растение стоит в тени, ему нужна помощь. Полив, рыхление земли и бережное отношение помогают зелёным жителям не капризничать и не болеть.
</a:t>
            </a:r>
            <a:endParaRPr lang="en-US" sz="9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зависят от природы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нужна вода, чтобы утолять жажду и оставаться сильными. Без неё звери слабеют, а птицам и насекомым труднее находить безопасные места для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 дыхания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животные дышат воздухом постоянно, даже во сне. Чистый воздух особенно важен в лесу, в городе и у воды, где живут многие виды.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укрытие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семена и насекомых, звери находят корм в лесу, а рыбы живут в воде. Ещё животным нужны гнёзда, норы и густые заросли для защиты.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дом природы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лес вырубить или реку загрязнить, животным станет труднее прятаться, питаться и выращивать потомство. Природный дом должен быть спокойным, чистым и безопасным.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природа: дружба и забота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многое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от природы воду, пищу, дерево, камень и другие нужные материалы. Всё это помогает строить, готовить, одеваться и заботиться о доме.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привычки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можно не только брать, но и беречь: не ломать ветки, не рвать лишние цветы, экономить воду и не оставлять мусор после прогулки.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живому миру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 клумбами и кормление птиц зимой делают мир добрее. Такие дела помогают растениям и животным чувствовать себя рядом с человеком спокойно.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вокруг нас
</a:t>
            </a:r>
            <a:pPr algn="l" indent="0" marL="0">
              <a:lnSpc>
                <a:spcPct val="8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берегут воздух, воду и землю, природе легче оставаться здоровой. Тогда и людям дышится свободнее, и прогулка не превращается в встречу с мусорным «монстром».
</a:t>
            </a:r>
            <a:endParaRPr lang="en-US" sz="9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удобно запомнить как подсказку. Если объект не показывает их, значит, перед нами неживая природа, как камень, вода или облако.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окружающему миру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4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1879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признаков помогают быстро узнать живой организм: он растёт, дышит, питается, двигается и размножается.
</a:t>
            </a:r>
            <a:endParaRPr lang="en-US" sz="404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сравнение: живое или неживое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объекты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бабочка, гриб и ёж относятся к живой природе. Они растут, нуждаются в условиях для жизни и со временем изменяются, как настоящие обитатели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облако, река и песок не питаются и не размножаются. Они могут менять форму или место, но не ведут себя как живые существа.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Обманчивые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выглядят «почти живыми». Например, облако движется по небу, но это не живое существо. Здесь важно смотреть на признаки, а не на внешний вид.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ошибки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 растёт, дышит и размножается, он живой. Если нет — он относится к неживой природе. Такой способ помогает быстро и уверенно отвечать на вопросы.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природе вреден мусор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мусор нарушает чистоту почвы, воды и воздуха и ухудшает условия жизни для всего живого.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подоконнике в классе живёт зелёное растение, а рядом стоят книги, карандаши и игрушки. Достаточно посмотреть вокруг, чтобы сразу увидеть: одни предметы растут, а другие спокойно ждут своего часа на парте.
</a:t>
            </a:r>
            <a:endParaRPr lang="en-US" sz="749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Подоконник как маленький сад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можно встретить деревья, воробьёв и жуков — это живая природа. Рядом лежат камни, блестят лужи и плывут облака. Все они помогают наблюдать мир без всяких приключений и спецоборудования.
</a:t>
            </a:r>
            <a:endParaRPr lang="en-US" sz="774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во дворе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школе и дома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 запоминания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живое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растут, дышат, питаются и размножаются. Эти признаки помогают узнать их в природе и отличить от предметов, которые просто лежат или висят без изменений.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неживое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природа приносит свет, воду, воздух, тепло и почву. Без этих помощников растениям, животным и человеку было бы трудно жить, а порой и совсем невозможно.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связано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неживое не существуют по отдельности. Солнце, воздух и вода помогают растениям, а растения дают пищу животным и человеку, словно большая дружная команда.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— значит помогать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не мусорим, не ломаем ветки и экономим воду, природа остаётся здоровой. Тогда всем её жителям живётся лучше, а прогулка становится приятнее.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 неживая природа — одна большая семья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связано: солнце, вода, воздух и почва помогают жить растениям, животным и человеку. Если беречь этот общий дом, он остаётся красивым, чистым и полным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2026-05-25T21:54:28Z</dcterms:created>
  <dcterms:modified xsi:type="dcterms:W3CDTF">2026-05-25T21:54:28Z</dcterms:modified>
</cp:coreProperties>
</file>