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image" Target="../media/image-10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image" Target="../media/image-14-15.png"/><Relationship Id="rId16" Type="http://schemas.openxmlformats.org/officeDocument/2006/relationships/image" Target="../media/image-14-16.png"/><Relationship Id="rId17" Type="http://schemas.openxmlformats.org/officeDocument/2006/relationships/image" Target="../media/image-14-17.png"/><Relationship Id="rId18" Type="http://schemas.openxmlformats.org/officeDocument/2006/relationships/image" Target="../media/image-14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Дальнего Востока: огромная территория, суровая природа и важное положение
</a:t>
            </a:r>
            <a:endParaRPr lang="en-US" sz="3122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тянется от Арктики до Тихого океана: рельеф, климат, воды, зоны и ресурсы.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Дальний Восток и почему он выделяется среди районов России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— крайний восток России с выходом к морям Тихого океана. Он граничит с Китаем, Монголией, КНДР и морскими соседями — США и Японией. Здесь огромные расстояния, слабая заселённость и резкие различия между севером и югом.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 протяжённость территории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включает материковую окраину Азии, Камчатский полуостров, Чукотку, Сахалин и Курильские острова. Эти части сильно отличаются по природе, но объединены общим восточным положением России.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севера регион выходит к морям Арктического океана, а с востока и юга — к Охотскому, Берингову и Японскому морям. Моря влияют на погоду и на развитие хозяйства прибрежных территорий.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разнообразия — протяжённость с севера на юг. Она меняет климат, природные зоны и условия жизни людей. Большая часть пространства труднодоступна и освоена слабее, чем южные районы.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Дальнего Востока: горы, нагорья, вулканы и равнины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Камчатке находятся действующие вулканы. Среди них Ключевская сопка — самый высокий действующий вулкан Евразии. Молодая тектоника и высокая сейсмичность делают рельеф и опасные природные явления особенно заметными.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Вулканическая Камчатка и сейсмичность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рельефе района преобладают горные области и нагорья: Верхоянский хребет, Колымское нагорье, Сихотэ-Алинь и Корякское нагорье. Между ними лежат долины рек и отдельные равнинные участки.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хребты и нагорья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Дальнего Востока: контраст севера и юга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географии; значения — условные индексы для визуального сравнения (без точных измерений).
</a:t>
            </a:r>
            <a:endParaRPr lang="en-US" sz="1103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побережьях погоду сильнее «делают» моря, а во внутренних районах климат становится ещё более контрастным.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климата поддерживают быстрое сменение природных зон и влияют на расселение и хозяйство.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550" y="1701075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35800" y="1701075"/>
            <a:ext cx="31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87050" y="1701075"/>
            <a:ext cx="315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озёра: водные пути и природные ресурсы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Лена, Амур, Колыма, Индигирка, Анадырь и Уссури образуют разветвлённую речную сеть. Реки — важные природные «артерии» для транспорта, рыболовства и снабжения водой.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 региона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 имеет большое значение для расселения, хозяйства и судоходства. Его берега издавна были удобнее для жизни и торговли, чем труднодоступные внутренние районы.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 и судоходство на юге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часто питаются снегом и дождями, поэтому весной бывают сильные половодья и ледоход. Это влияет на навигацию, безопасность и планирование работ в прибрежных территориях.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снегом и весенние половодья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888" y="1310700"/>
            <a:ext cx="4344974" cy="3463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Дальнего Востока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меняются от холодных северных к более тёплым южным ландшафтам; в горах появляются свои пояса.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южнее и чем меньше влияние холодных морских/арктических воздушных масс, тем разнообразнее леса и живой мир.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природным зонам России (школьная программа).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 природные богатства региона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богат полезными ископаемыми: золотом, алмазами, оловом, углём, нефтью и газом, а также редкими металлами. Это формирует основу многих отраслей промышленности.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моря дают большие ресурсы: рыбу, крабов и другие морепродукты. Моря поддерживают и пищевую промышленность, и местные промыслы на побережье.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Якутия особенно известна крупными месторождениями алмазов и природного газа. Магаданская область связана прежде всего с добычей золота, а Сахалин — с нефтью и газом.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Ресурсное богатство определяет специализацию хозяйства и размещение промышленных центров. Там, где есть полезные ископаемые и удобный вывоз, быстрее развиваются города и порты.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Дальнего Востока: редкая заселённость большой территории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обобщение: для схемы использованы условные индексы без точных чисел.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Приморье и вблизи крупных городов плотность заметно выше, чем в северных районах.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«большая территория — малое население» объясняет важность транспорта, портов и авиации.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950" y="1848813"/>
            <a:ext cx="244650" cy="27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8944" y="1848813"/>
            <a:ext cx="244650" cy="279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31938" y="1848813"/>
            <a:ext cx="244650" cy="279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906431" y="3406763"/>
            <a:ext cx="244650" cy="2796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759425" y="3406763"/>
            <a:ext cx="244650" cy="2796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 центры расселения
</a:t>
            </a:r>
            <a:endParaRPr lang="en-US" sz="3000" dirty="0"/>
          </a:p>
        </p:txBody>
      </p:sp>
      <p:sp>
        <p:nvSpPr>
          <p:cNvPr id="20" name="Text 2"/>
          <p:cNvSpPr txBox="1"/>
          <p:nvPr/>
        </p:nvSpPr>
        <p:spPr>
          <a:xfrm>
            <a:off x="448625" y="2231218"/>
            <a:ext cx="26286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 — крупнейший порт и важнейший морской центр на Тихом океане. Через него проходят маршруты, связывающие Россию с странами Азиатско-Тихоокеанского региона.
</a:t>
            </a:r>
            <a:endParaRPr lang="en-US" sz="1000" dirty="0"/>
          </a:p>
        </p:txBody>
      </p:sp>
      <p:sp>
        <p:nvSpPr>
          <p:cNvPr id="21" name="Text 3"/>
          <p:cNvSpPr txBox="1"/>
          <p:nvPr/>
        </p:nvSpPr>
        <p:spPr>
          <a:xfrm>
            <a:off x="936200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 — морской центр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3301619" y="2231218"/>
            <a:ext cx="26286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Хабаровск — крупный транспортный и административный узел на Амуре. Город играет роль связующего звена между южными территориями и дальними внутренними районами.
</a:t>
            </a:r>
            <a:endParaRPr lang="en-US" sz="1000" dirty="0"/>
          </a:p>
        </p:txBody>
      </p:sp>
      <p:sp>
        <p:nvSpPr>
          <p:cNvPr id="23" name="Text 5"/>
          <p:cNvSpPr txBox="1"/>
          <p:nvPr/>
        </p:nvSpPr>
        <p:spPr>
          <a:xfrm>
            <a:off x="3789194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Хабаровск — транспортный узел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6154613" y="2231218"/>
            <a:ext cx="26286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Якутск — главный город северо-востока страны и центр крупнейшего по площади региона России. Он важен как опорная точка для освоения обширных территорий вокруг.
</a:t>
            </a:r>
            <a:endParaRPr lang="en-US" sz="1000" dirty="0"/>
          </a:p>
        </p:txBody>
      </p:sp>
      <p:sp>
        <p:nvSpPr>
          <p:cNvPr id="25" name="Text 7"/>
          <p:cNvSpPr txBox="1"/>
          <p:nvPr/>
        </p:nvSpPr>
        <p:spPr>
          <a:xfrm>
            <a:off x="6642188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Якутск — центр северо-востока
</a:t>
            </a:r>
            <a:endParaRPr lang="en-US" sz="1200" dirty="0"/>
          </a:p>
        </p:txBody>
      </p:sp>
      <p:sp>
        <p:nvSpPr>
          <p:cNvPr id="26" name="Text 8"/>
          <p:cNvSpPr txBox="1"/>
          <p:nvPr/>
        </p:nvSpPr>
        <p:spPr>
          <a:xfrm>
            <a:off x="1829106" y="3789168"/>
            <a:ext cx="26286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Южно-Сахалинск, Благовещенск, Петропавловск-Камчатский и Магадан — ключевые точки расселения на суше и у моря. Они поддерживают связь с удалёнными районами.
</a:t>
            </a:r>
            <a:endParaRPr lang="en-US" sz="1000" dirty="0"/>
          </a:p>
        </p:txBody>
      </p:sp>
      <p:sp>
        <p:nvSpPr>
          <p:cNvPr id="27" name="Text 9"/>
          <p:cNvSpPr txBox="1"/>
          <p:nvPr/>
        </p:nvSpPr>
        <p:spPr>
          <a:xfrm>
            <a:off x="2316681" y="337466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Южно-Сахалинск и другие прибрежные города
</a:t>
            </a:r>
            <a:endParaRPr lang="en-US" sz="1200" dirty="0"/>
          </a:p>
        </p:txBody>
      </p:sp>
      <p:sp>
        <p:nvSpPr>
          <p:cNvPr id="28" name="Text 10"/>
          <p:cNvSpPr txBox="1"/>
          <p:nvPr/>
        </p:nvSpPr>
        <p:spPr>
          <a:xfrm>
            <a:off x="4682100" y="3789168"/>
            <a:ext cx="26286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Анадырь — один из главных городов региона на Чукотке. Он концентрирует административные и социальные функции там, где расстояния особенно велики.
</a:t>
            </a:r>
            <a:endParaRPr lang="en-US" sz="1000" dirty="0"/>
          </a:p>
        </p:txBody>
      </p:sp>
      <p:sp>
        <p:nvSpPr>
          <p:cNvPr id="29" name="Text 11"/>
          <p:cNvSpPr txBox="1"/>
          <p:nvPr/>
        </p:nvSpPr>
        <p:spPr>
          <a:xfrm>
            <a:off x="5169675" y="337466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Анадырь — город Чукотки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34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и расстояния формируют жизнь людей
</a:t>
            </a:r>
            <a:endParaRPr lang="en-US" sz="2534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«природные условия → хозяйство → заселение» (Север, Чукотка, Камчатка, Якутия)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Дальнего Востока: ресурсы, рыба, транспорт и порты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хозяйства составляют добыча полезных ископаемых, рыбная промышленность, лесное хозяйство и энергетика. Эти отрасли дают сырьё для дальнейшей переработки и формируют рабочие места в городах и поселках региона.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ресурсы и переработку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Торговлю и перевозки во многом обеспечивают морские порты Владивосток, Находка, Ванино и Советская Гавань. На Сахалине развиваются нефтегазовые проекты, поэтому связь «ресурсы—море—логистика» особенно заметна.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связи и энергетика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Дальнего Востока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учебного курса по экологии региона (обобщено, 2026)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тундра и тайга: изменение условий может повлиять на почвы, растения и животных. На нерестовых реках страдает воспроизводство рыб, а на побережье — морские экосистемы.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угроз показывает, что часть проблем связана с деятельностью человека, а часть — с изменениями климата и природными рисками. Это требует мер охраны и контроля одновременно.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475" y="1579579"/>
            <a:ext cx="279600" cy="248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32300" y="3316638"/>
            <a:ext cx="279600" cy="2485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63325" y="1592005"/>
            <a:ext cx="279600" cy="22368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235650" y="1564045"/>
            <a:ext cx="244650" cy="2796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787150" y="3301105"/>
            <a:ext cx="279600" cy="2796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и культурное разнообразие
</a:t>
            </a:r>
            <a:endParaRPr lang="en-US" sz="3000" dirty="0"/>
          </a:p>
        </p:txBody>
      </p:sp>
      <p:sp>
        <p:nvSpPr>
          <p:cNvPr id="2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22" name="Text 2"/>
          <p:cNvSpPr txBox="1"/>
          <p:nvPr/>
        </p:nvSpPr>
        <p:spPr>
          <a:xfrm>
            <a:off x="4486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народов побережья важны ловля рыбы и добыча морепродуктов. Эти занятия напрямую связаны с сезонностью и знанием местных вод, течений и нерестовых периодов.
</a:t>
            </a:r>
            <a:endParaRPr lang="en-US" sz="1000" dirty="0"/>
          </a:p>
        </p:txBody>
      </p:sp>
      <p:sp>
        <p:nvSpPr>
          <p:cNvPr id="23" name="Text 3"/>
          <p:cNvSpPr txBox="1"/>
          <p:nvPr/>
        </p:nvSpPr>
        <p:spPr>
          <a:xfrm>
            <a:off x="9362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 морской промысел
</a:t>
            </a:r>
            <a:endParaRPr lang="en-US" sz="1200" dirty="0"/>
          </a:p>
        </p:txBody>
      </p:sp>
      <p:sp>
        <p:nvSpPr>
          <p:cNvPr id="24" name="Text 4"/>
          <p:cNvSpPr txBox="1"/>
          <p:nvPr/>
        </p:nvSpPr>
        <p:spPr>
          <a:xfrm>
            <a:off x="187245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народов, живущих у моря, развиты навыки ориентирования и безопасного выхода в море. Морские промыслы формируют не только занятия, но и особенности повседневной культуры.
</a:t>
            </a:r>
            <a:endParaRPr lang="en-US" sz="1000" dirty="0"/>
          </a:p>
        </p:txBody>
      </p:sp>
      <p:sp>
        <p:nvSpPr>
          <p:cNvPr id="25" name="Text 5"/>
          <p:cNvSpPr txBox="1"/>
          <p:nvPr/>
        </p:nvSpPr>
        <p:spPr>
          <a:xfrm>
            <a:off x="236002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Плавания и прибрежная жизнь
</a:t>
            </a:r>
            <a:endParaRPr lang="en-US" sz="1200" dirty="0"/>
          </a:p>
        </p:txBody>
      </p:sp>
      <p:sp>
        <p:nvSpPr>
          <p:cNvPr id="26" name="Text 6"/>
          <p:cNvSpPr txBox="1"/>
          <p:nvPr/>
        </p:nvSpPr>
        <p:spPr>
          <a:xfrm>
            <a:off x="330347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культура тундровых народов опирается на кочевое оленеводство. Оно помогает приспосабливаться к суровой погоде и перемещаться вслед за кормовой базой.
</a:t>
            </a:r>
            <a:endParaRPr lang="en-US" sz="1000" dirty="0"/>
          </a:p>
        </p:txBody>
      </p:sp>
      <p:sp>
        <p:nvSpPr>
          <p:cNvPr id="27" name="Text 7"/>
          <p:cNvSpPr txBox="1"/>
          <p:nvPr/>
        </p:nvSpPr>
        <p:spPr>
          <a:xfrm>
            <a:off x="379105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Оленеводство и хозяйство в тундре
</a:t>
            </a:r>
            <a:endParaRPr lang="en-US" sz="1200" dirty="0"/>
          </a:p>
        </p:txBody>
      </p:sp>
      <p:sp>
        <p:nvSpPr>
          <p:cNvPr id="28" name="Text 8"/>
          <p:cNvSpPr txBox="1"/>
          <p:nvPr/>
        </p:nvSpPr>
        <p:spPr>
          <a:xfrm>
            <a:off x="61583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была способом поддерживать жизнь в условиях ограниченных ресурсов. Знание повадок животных и природных циклов помогает сохранять традиции и рационально использовать территорию.
</a:t>
            </a:r>
            <a:endParaRPr lang="en-US" sz="1000" dirty="0"/>
          </a:p>
        </p:txBody>
      </p:sp>
      <p:sp>
        <p:nvSpPr>
          <p:cNvPr id="29" name="Text 9"/>
          <p:cNvSpPr txBox="1"/>
          <p:nvPr/>
        </p:nvSpPr>
        <p:spPr>
          <a:xfrm>
            <a:off x="66459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 взаимосвязь с природой
</a:t>
            </a:r>
            <a:endParaRPr lang="en-US" sz="1200" dirty="0"/>
          </a:p>
        </p:txBody>
      </p:sp>
      <p:sp>
        <p:nvSpPr>
          <p:cNvPr id="30" name="Text 10"/>
          <p:cNvSpPr txBox="1"/>
          <p:nvPr/>
        </p:nvSpPr>
        <p:spPr>
          <a:xfrm>
            <a:off x="472730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многих сообществ складывался веками в суровом климате и на больших расстояниях. Поэтому культурное разнообразие региона тесно связано с природными условиями и историей освоения.
</a:t>
            </a:r>
            <a:endParaRPr lang="en-US" sz="1000" dirty="0"/>
          </a:p>
        </p:txBody>
      </p:sp>
      <p:sp>
        <p:nvSpPr>
          <p:cNvPr id="31" name="Text 11"/>
          <p:cNvSpPr txBox="1"/>
          <p:nvPr/>
        </p:nvSpPr>
        <p:spPr>
          <a:xfrm>
            <a:off x="521487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приспособленная к климату
</a:t>
            </a:r>
            <a:endParaRPr lang="en-US" sz="115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1817104"/>
            <a:ext cx="4843800" cy="24503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и север Дальнего Востока: главные различия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физической географии и природопользованию (обобщено)
</a:t>
            </a:r>
            <a:endParaRPr lang="en-US" sz="1246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внутри одного региона природные условия и возможности развития заметно отличаются. Это влияет на расселение, транспорт и виды хозяйства.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чаще становится центром торговли и производства, а север — зоной ресурсного освоения и традиционных промыслов. Различия усиливаются холодом, протяжённостью и доступностью территорий.
</a:t>
            </a:r>
            <a:endParaRPr lang="en-US" sz="137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и страны Азиатско-Тихоокеанского региона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Китаю, Японии, Республике Корея и США делает регион важным направлением международных связей России. Через порты и морские пути проходят грузы, пассажиры и техника, обеспечивая обмен товарами.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усиливает значение крупных центров: Владивостока, Хабаровска, Южно-Сахалинска и других городов. Эти точки становятся логистическими узлами, где сходятся транспортные маршруты и экономические интересы.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моря, важную роль играют приграничные переходы и транспортные коридоры. Они помогают выстраивать регулярные цепочки поставок для сырья и промышленной продукции.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регион выполняет функцию «восточных ворот» страны. Его положение поддерживает внешнюю торговлю и делает транспортные связи стратегически значимыми.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84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Дальний Восток связывает разные территории
</a:t>
            </a:r>
            <a:endParaRPr lang="en-US" sz="2584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видов транспорта: от городов и портов до зимников и северного завоза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достопримечательности Дальнего Востока
</a:t>
            </a:r>
            <a:endParaRPr lang="en-US" sz="244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Курильские острова известны сочетанием морских пейзажей и вулканической активности. Морские исследования и наблюдение за природой помогают понимать, как меняются экосистемы на островных территориях.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Курильские острова: путь между океаном и вулканами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Приморье встречается озеро лотосов — редкое природное явление для региона. Рядом расположены заповедные территории и морские заказники, где особенно важно сохранять местообитания животных и растений.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лотосов и морские заказники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Камчатском крае вулканы и горячие источники создают зрелищные ландшафты. Туристы часто выбирают маршруты к гейзерам и кратерам, а учёные изучают их влияние на природу и климат.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ландшафты Камчатки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Дальний Восток важен для России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школьная схема причин значимости региона (без указания точных статистических долей), 2026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обеспечивает стране сырьё и рыбу, а также поддерживает морские связи. Стратегическая роль усиливается транспортными коридорами между Россией и странами Азии.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ресурсов, торговли и геополитического положения делает район многопрофильным: он важен и экономически, и для безопасности. Это объясняет его устойчивое значение.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— территория возможностей и вызовов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— огромная и разнообразная часть России: суровая природа сочетается с богатствами, редкой заселённостью и выгодным положением. Развитие района зависит от транспорта, портов, ресурсов и охраны природы.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2026-05-11T21:38:19Z</dcterms:created>
  <dcterms:modified xsi:type="dcterms:W3CDTF">2026-05-11T21:38:19Z</dcterms:modified>
</cp:coreProperties>
</file>