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основные идеи и формулы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с одинаковым шагом в числах: рост, спад и формулы.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арифметическая прогрессия важна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помогает понимать закономерный рост и уменьшение чисел, работать с таблицами значений и решать задачи из повседневных ситуаций — от накоплений до подсчётов по порядку.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арифметической прогрессии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разность между соседними членами остаётся одной и той же. Именно этот общий шаг называют разностью прогрессии.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положительна, числа увеличиваются от члена к члену. При отрицательной разности последовательность убывает, а при нуле все её члены становятся одинаковыми.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спад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арифметическим прогрессиям относятся, например, последовательности 4, 7, 10, 13; 15, 12, 9, 6; и 8, 8, 8, 8.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такую последовательность, достаточно проверить разности между любыми соседними членами. Если они совпадают, перед нами арифметическая прогрессия.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 последовательностей и их разность
</a:t>
            </a:r>
            <a:endParaRPr lang="en-US" sz="255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первым двум членам определить разность и увидеть признак арифметической прогрессии.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разность между соседними членами постоянна; это и есть основной признак арифметической прогрессии.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25" y="1441080"/>
            <a:ext cx="3515400" cy="3093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арифметической прогрессии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1000" y="17104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a1 показывает первый член последовательности. От него обычно начинают запись и именно к нему возвращаются при вычислении любого следующего члена.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81000" y="15039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1000" y="23295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n обозначает номер члена прогрессии. Она показывает, какой по счёту элемент нужно найти или проверить в последовательности.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81000" y="21230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81000" y="29487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an означает n-й член прогрессии. С её помощью можно обращаться не только к началу последовательности, но и к любому нужному элементу.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81000" y="27422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член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81000" y="35678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d обозначает разность прогрессии. Это число показывает, на сколько изменяется каждый следующий член по сравнению с предыдущим.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81000" y="33613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endParaRPr lang="en-US" sz="1000" dirty="0"/>
          </a:p>
        </p:txBody>
      </p:sp>
      <p:sp>
        <p:nvSpPr>
          <p:cNvPr id="17" name="Text 10"/>
          <p:cNvSpPr txBox="1"/>
          <p:nvPr/>
        </p:nvSpPr>
        <p:spPr>
          <a:xfrm>
            <a:off x="381000" y="41870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используются во всех основных задачах: при поиске неизвестного члена, проверке последовательности и вычислении суммы первых членов.
</a:t>
            </a:r>
            <a:endParaRPr lang="en-US" sz="800" dirty="0"/>
          </a:p>
        </p:txBody>
      </p:sp>
      <p:sp>
        <p:nvSpPr>
          <p:cNvPr id="18" name="Text 11"/>
          <p:cNvSpPr txBox="1"/>
          <p:nvPr/>
        </p:nvSpPr>
        <p:spPr>
          <a:xfrm>
            <a:off x="381000" y="39805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обозначения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an = a1 + (n−1)d позволяет находить любой член прогрессии, если известны начало и шаг.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как четвёртый член в примере с первым членом 5 и разностью 3.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последовательность арифметической прогрессией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основана на сравнении разностей между соседними членами последовательности.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d = a2 − a1 разность находят по двум соседним членам. Знак результата сразу показывает, растёт последовательность или убывает.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a2 − a1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из следующего члена нужно вычесть предыдущий.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изменение членов прогрессии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точка расположена на одинаковом шаге выше предыдущей, поэтому зависимость выглядит закономерной и простой для описания.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делает точки близкими к прямой линии, что связывает арифметическую прогрессию с линейным ростом.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2, 5, 8, 11, 14, 17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Убывающая арифметическая прогрессия
</a:t>
            </a:r>
            <a:endParaRPr lang="en-US" sz="255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разность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меньше нуля, каждый новый член становится меньше предыдущего. Именно поэтому последовательность начинает убывать, хотя формула n-го члена остаётся той же.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меняется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убывающей прогрессии по-прежнему используют an = a1 + (n−1)d. Меняется только знак разности: она становится отрицательной, поэтому значения идут вниз.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последовательности удобно использовать для описания снижения температуры, уменьшения запаса предметов, обратного счёта и других процессов с одинаковым уменьшением.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30, 26, 22, 18, 14 — это убывающая арифметическая прогрессия. Разность между соседними членами здесь равна -4 на каждом шаге.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арифметических прогрессий
</a:t>
            </a:r>
            <a:endParaRPr lang="en-US" sz="254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разные прогрессии и их параметры: первый член, разность и пятый член. По данным видно, как знак разности влияет на направление изменения последовательности.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подходит и для роста, и для убывания; характер прогрессии определяется знаком разности d.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школьным правилам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удобно считать сумму членов прогрессии
</a:t>
            </a:r>
            <a:endParaRPr lang="en-US" sz="2881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парами ускоряет счёт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выписать первый и последний члены, второй и предпоследний, то можно заметить одинаковые пары. Такое сравнение помогает быстро вывести формулу суммы и не складывать все числа по отдельности, когда членов становится много.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избежать лишних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суммы первых n членов используют запись Sn = (a1 + an)n/2 или Sn = n/2[2a1 + (n−1)d]. Она особенно полезна, когда нужно найти результат для длинной прогрессии, например из двадцати членов, не переписывая весь ряд.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сумма членов прогрессии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новым членом к общей сумме прибавляется больше, чем раньше: прирост становится заметнее уже к пятому шагу.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увеличивается ускоренно, потому что складываются всё новые члены прогрессии, а не одно и то же число.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Прогрессия 3, 7, 11, 15, 19; суммы S1–S5 по школьным вычислениям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056" y="3084118"/>
            <a:ext cx="337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 арифметическую прогрессию
</a:t>
            </a:r>
            <a:endParaRPr lang="en-US" sz="2684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известным a1 и d можно вычислить любой член прогрессии. Чаще всего находят a n, когда нужно узнать значение на заданном месте.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член последовательности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два соседних члена, разность находят вычитанием предыдущего из следующего. Это позволяет быстро установить, растёт последовательность или убывает.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разность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неизвестны номер члена или сумма, данные переводят в уравнение. Такой подход помогает связать условие задачи с нужной формулой.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уравнение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нужно найти пропущенное число в ряду, сравнить несколько членов или вычислить сумму по условию. Здесь важно сохранять постоянный шаг.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пропуск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прогрессию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составлена по правилам школьного курса алгебры 9 класса
</a:t>
            </a:r>
            <a:endParaRPr lang="en-US" sz="16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первый член последовательности принимают за разность или наоборот. Чтобы не ошибиться, полезно сразу подписывать, что именно дано в условии, и сверять ответ с рядом чисел.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a1 и d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2532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подставить найденное значение в условие и проверить, совпадают ли разности соседних членов. Такая проверка помогает заметить ошибку до сдачи работы.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2603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576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Sn важно аккуратно складывать числа и не перепутать порядок действий. Удобно использовать формулу, а затем сравнить результат с примерным значением.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647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сумме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8620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n вместо (n−1) в формуле an = a1 + (n−1)d. Из-за этого смещаются все вычисления, и найденный член оказывается неверным.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8691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записывают формулу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21664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убывающей прогрессии отрицательная разность меняет весь результат. Одна пропущенная черта может полностью исказить ответ, поэтому отрицательные числа нужно проверять особенно внимательно.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1735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 минус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арифметическая прогрессия в жизни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шаги в повседневных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помогает описывать ситуации, где величина меняется одинаково от шага к шагу. Это может быть пополнение копилки, счёт по порядку, увеличение числа выполненных заданий или обратный отсчёт на календаре.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таблицами и графиками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записать в таблицу, сразу видно постоянный прирост или уменьшение. На графике такие данные часто образуют прямую линию, поэтому арифметическая прогрессия тесно связана с линейной зависимостью.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и неравномерный рост чисел
</a:t>
            </a:r>
            <a:endParaRPr lang="en-US" sz="300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начинаются одинаково, но дальше ведут себя по-разному: одна прибавляет одинаковый шаг, другая — 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даёт ровный ход изменения, а меняющиеся разности показывают, что это уже не арифметическая прогрессия.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учебные примеры по алгебре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17147"/>
            <a:ext cx="4791900" cy="169830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 и их назначение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формулы позволяют находить любой член, разность и сумму первых членов. В таблице видно, когда именно удобно использовать каждую из них.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записи покрывают большую часть задач: поиск члена, суммы и разности в арифметической прогрессии.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«Арифметическая прогрессия»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помогает увидеть в числах порядок и повторяющийся шаг. Если помнить разность d, формулу n-го члена и формулу суммы, можно уверенно решать многие задачи из школьного курса.
</a:t>
            </a:r>
            <a:endParaRPr lang="en-US" sz="15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2026-05-30T02:29:21Z</dcterms:created>
  <dcterms:modified xsi:type="dcterms:W3CDTF">2026-05-30T02:29:21Z</dcterms:modified>
</cp:coreProperties>
</file>