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 и значимости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признаков раскрывает фундаментальные биологические закономерности.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основы генетики в 1865 году, исследуя горох. Позже открытия генов и ДНК расширили знания. Важны понятия: аллель, генотип, фенотип, доминантность и рецессивность.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термины наследственной науки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доминирования гласит, что доминантный признак подавляет рецессивный в гибридном потомстве первого поколения.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Менделя: кратко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 описывает соотношение признаков 3:1 во втором поколении гибридов, отражая наследование отдельных аллелей.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наследования утверждает, что признаки наследуются независимо, если гены находятся на разных хромосомах.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гомозигот с разными признаками все гибриды первого поколения единообразно проявляют доминантный признак. Этот эффект иллюстрируется на горохе жёлтого и зелёного цвета семян.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закон доминирования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признак полностью скрывает рецессивный в гетерозиготных организмах, что подтверждает универсальность закона для простых одногенных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типичное соотношение 3:1 для доминантного и рецессивного признаков у гороха во втором поколении.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предсказуемость наследования, что является фундаментом для генетического 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Репродуцировано по данным классических экспериментов Менделя, 1865 г.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закон расщепления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различных признаков у потомков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приводит к новому сочетанию признаков в потомстве в пропорции 9:3:3:1. Это показывает независимость наследования разных генов при условии их расположения на разных хромосомах.
</a:t>
            </a:r>
            <a:endParaRPr lang="en-US" sz="1392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наследования цвета и формы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признаки цвета и формы семян у гороха наследуются независимо, что обеспечивает разнообразие фенотипов в потомстве. Это доказательство третьего закона Менделя и основа для генетического прогнозирования.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Менделя: независимое наследование
</a:t>
            </a:r>
            <a:endParaRPr lang="en-US" sz="27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Томас Морган доказал, что гены располагаются на хромосомах и передаются вместе с ними, что объясняет механизмы наследования и сцепления признаков.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плодовой мушкой выявили сцепленные гены и позволили создать генетические карты, существенно расширив понимание наследственности на молекулярном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кодирующий белок или функцию, определяющий наследственный признак.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основы: ген, аллель, гомозигота, гетерозигота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вариант одного гена, отвечающий за альтернативные формы признака.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содержит одинаковые аллели (например, AA или aa), что влияет на однозначность проявления признака.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несёт разные аллели (например, Aa), демонстрируя влияние доминантных и рецессивных вариантов на фенотип.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подавляет проявление рецессивного у гетерозигот, примером является карий цвет глаз, доминирующий над голубым.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аллели: примеры и значения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группы крови показывает взаимодействие нескольких аллелей, влияющих на иммунологический статус организма.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курчавости волос также обусловлен доминантными и рецессивными аллелями, что отражается в разнообразии фенотипов.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Сцепленность генов на хромосомах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локализованные близко друг к другу на одной хромосоме, передаются совместно чаще, чем случайные гены. Это явление называется сцеплением и нарушает независимое наследование.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наследование: примеры и особенности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Томаса Моргана на дрозофиле продемонстрировали сцепленное наследование, что позволило строить генетические карты и оценивать расстояния между генами.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в профазе I мейоза, когда гомологичные хромосомы обмениваются участками. Этот процесс способствует объединению различных генов и увеличивает генетическое разнообразие потомства.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его роль в наследовании признаков
</a:t>
            </a:r>
            <a:endParaRPr lang="en-US" sz="2775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зависит от расстояния между генами: чем дальше расположены гены, тем чаще происходит обмен участками между ними. В опытах Моргана у дрозофилы различные окраски глаз и тела объяснялись механизмом кроссинговера.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пример наследования, связанного с X-хромосомой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проявляется только у мужчин, так как её ген располагается на X-хромосоме и является рецессивным. Женщины часто являются носителями, не проявляя симптомов заболевания, что обусловлено их наличием двух X-хромосом.
</a:t>
            </a:r>
            <a:endParaRPr lang="en-US" sz="1193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 его передача через половые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поражает восприятие цветов и передаётся по X-хромосоме как рецессивный признак. Мужчины подвержены этому заболеванию чаще из-за отсутствия второй X-хромосомы, компенсирующей дефект.
</a:t>
            </a:r>
            <a:endParaRPr lang="en-US" sz="1229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у дрозофилы: цвет глаз и форма крыльев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дрозофилы исследование наследования сцепленных с полом признаков показало, что цвет глаз и форма крыльев передаются с особенностями, характерными для генов на половых хромосомах, подтверждая теорию сцепления с полом.
</a:t>
            </a:r>
            <a:endParaRPr lang="en-US" sz="1214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наследования, сцепленного с полом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определяет потенциал развития признаков, однако их проявление зависит от внешних условий. Например, шерсть у кошек может быть короче при пониженной температуре окружающей среды.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генотипа и среды на проявление признаков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организма формируется под воздействием генов и окружающей среды, что особенно заметно в изменениях роста и окраски растений в зависимости от доступа к свету и питательным веществам.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пластичность — способность адаптивно изменять признаки под влиянием среды, что обеспечивает выживаемость и успешное развитие в различных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когда один ген подавляет действие другого, например, окрас шерсти у мышей формируется под влиянием взаимодействующих генов, что демонстрирует сложность наследования цвета.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генов: эпистаз, комплементарность, полимерия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 — влияние множества генов на количественные признаки, такие как рост человека, где каждый ген вносит небольшой вклад в общий фенотип.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проявляется при совместном действии генов, когда признак выражается только при наличии обеих форм генов, как в опытах с белой и фиолетовой окраской цветков.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взаимодействия генов расширяют понимание вариаций признаков и помогают объяснить сложные наследственные модели, выходящие за рамки классических законов Менделя.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законов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Установлено, что наследование признаков по аутосомам и хромосомам подчиняется законам Менделя с учётом особенностей сцепления и полового наследования.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аутосомных и половых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Разграничение наследования по аутосомам и половым хромосомам помогло понять отличие механизмов передачи и проявления признаков.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аутосом и половых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различия между аутосомами и половыми хромосомами, что позволило уточнить механизмы наследования различных признаков.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наследственных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изучены наследственные болезни, такие как фенилкетонурия и дальтонизм, для подтверждения связи между типом хромосомы и патологиями.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признаков, сцепленных с аутосомами и хромосомами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вызывают изменение отдельных нуклеотидов, что приводит к изменению белков, например, в серповидноклеточной анемии происходит замена одного аминокислотного остатка.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наследование признаков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включают перестройки, такие как делеции и инверсии, которые приводят к изменению структуры хромосом и могут вызвать болезни, например синдром кошачьего крика.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— изменение числа хромосом, такие как трисомия 21 при синдроме Дауна, приводят к комплексным нарушениям развития и наследственным патологиям.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схемы используют стандартные символы для обозначения пола и состояния здоровья, позволяя визуально отслеживать наследование признаков в разных поколениях.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родословных: методика и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помогает выявлять типы наследования, прогнозировать вероятность возникновения заболеваний и является важным инструментом в генетическом консультировании.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к болезням сортов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позволяют селекционерам выводить сорта пшеницы и риса с повышенной устойчивостью к вредителям и неблагоприятным условиям, повышая урожайность и качество продукции.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продуктивности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применения законов Менделя в селекции коров и кур достигается увеличение молочности и несущести, что повышает эффективность животноводства и экономические показатели фермерских хозяйств.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в селекции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генотипирования ускоряют отбор желаемых признаков, что существенно сокращает сроки выведения новых сортов и пород с заданными характеристиками.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генетики в селекции и сельском хозяйстве
</a:t>
            </a:r>
            <a:endParaRPr lang="en-US" sz="26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наследственных заболеваний и диагностические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своевременно обнаруживать заболевания, такие как муковисцидоз, и проводить предиктивную диагностику для предупреждения наследственных нарушений у будущего поколения.
</a:t>
            </a:r>
            <a:endParaRPr lang="en-US" sz="1556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медицине: перспективы и возможности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генной терапии и консультирования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помогает семьям осознанно планировать потомство, а генная терапия открывает новые горизонты в лечении наследственных болезней на клеточном уровне.
</a:t>
            </a:r>
            <a:endParaRPr lang="en-US" sz="15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закономерностей наследования в современной науке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законов наследования формирует основу биологии, способствует развитию медицины, биотехнологий и сельского хозяйства, обеспечивая осознанный подход к здоровью и планированию семьи.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2026-05-10T03:43:03Z</dcterms:created>
  <dcterms:modified xsi:type="dcterms:W3CDTF">2026-05-10T03:43:03Z</dcterms:modified>
</cp:coreProperties>
</file>