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грамматическая основа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помогают понять смысл и строение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искать грамматическую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 к синтаксическому разбору: помогает выделить главное, не спутать предложение со словосочетанием и точнее ставить знаки препинания.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о ком или о чём говорится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и отвечает на вопросы кто? что? Оно показывает, о ком или о чём сообщает предложение.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существительным или местоимением, но в учебных примерах встречаются и другие формы, например числительные или словосочетания.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подлежащее, нужно определить, какое слово называют главным героем или предметом сообщения: Мальчик читает, Он улыбается, Весна пришла.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что говорится о подлежащем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 действие, состояние или признак предмета речи. Оно отвечает на вопросы что делает? что сделал? каков? что такое?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школьных предложений сказуемое выражено глаголом, потому что именно он передаёт, что происходит с подлежащим или каким оно является.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Птицы прилетели, Ребёнок спит, День тёплый. Во всех примерах сказуемое дополняет подлежащее и раскрывает основную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примеров из школьного курса русского языка, 5 класс.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могут быть выражены главные члены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примерах особенно заметны самые привычные способы выражения основы.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существительным, а сказуемое — глаголом; остальные варианты встречаются реже.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 в предложении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выделить только главные члены и не включить лишние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проверки остаются подлежащее и сказуемое, грамматическая основа найдена верно.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грамматической основы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правилу русского языка для 5 класса.
</a:t>
            </a:r>
            <a:endParaRPr lang="en-US" sz="1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Двусоставные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есть и подлежащее, и сказуемое. Они вместе показывают, кто действует и что происходит, например: Дети играют во дворе.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роль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основа делает предложение более полным и наглядным. Вокруг неё могут стоять слова, которые уточняют время, место, признак или обстоятельство действия.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односоставных предложениях смысл часто понятен даже без подлежащего или сказуемого в привычной паре.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передавать законченную мысль без второго члена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грамматическую основу. Именно они несут основную мысль и помогают понять, о чём сообщает предложение.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дополняют и объясняют главную мысль. Без них предложение может остаться понятным, но станет менее точным и подробным.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 высокой горе стоял дом основа — дом стоял. Слова на высокой горе показывают место действия и не входят в основу.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школьным упражнениям 5 класса; данных официальной статистики нет.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выделении грамматической основы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при предложениях с зависимыми словами и непривычным порядком членов.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расширяют основу лишними словами; значит, важно сначала найти только главные члены, а затем проверять остальные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быть составным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стоит смысловой глагол: читать, работать, помочь, рисовать. Именно он называет основное действие и отвечает за содержание сказуемого в 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сказуемое помогает точнее выразить не только действие, но и его оттенок: начало, возможность, необходимость или намерение. Оно часто встречается в учебных предложениях.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такого сказуемого обычно есть слово-связка: стал, будет, должен, начал. Оно показывает отношение действия ко времени или к ситуации, а не само 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проверять оба слова вместе: по отдельности они не всегда передают полный смысл сказуемого. Так легче отличить составную форму от обычного глагола.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грамматической основы в предложениях
</a:t>
            </a:r>
            <a:endParaRPr lang="en-US" sz="2495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правилам русского языка для 5 класса.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находить главные члены в простых и односоставных предложениях.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может состоять из двух слов или из одного главного члена; форма зависит от типа предложения и его смысла.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смысловой центр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задаёт главную мысль высказывания: кто действует, что происходит или каков предмет речи. Без неё предложение теряет свой основной смысл и перестаёт быть ясным.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слова лишь уточняют картину: где, когда, почему, каким образом. Они важны для подробности, но именно главные члены делают предложение законченной мыслью.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грамматической основы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разбора простого предложения в 5 классе.
</a:t>
            </a:r>
            <a:endParaRPr lang="en-US" sz="16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грамматической основе легче увидеть, где заканчивается одно предложение и начинается другое. Это помогает не пропускать точку, запятую или вопросительный знак в тексте.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границы мыслей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несколько основ, проще понять, какие части связаны между собой. Так запятые ставятся точнее и без случайных ошибок.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сложных предложениях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основа помогает быстро уловить смысл, а в диктанте — не потерять структуру предложения и правильно оформить его на письме.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при чтении и диктанте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грамматическая основа нужна при пунктуации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5 класса; демонстрационные значения приведены для сравнения типов предложений.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 по числу основ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5 класса чаще встречаются простые предложения с одной основой, поэтому их разбирают в первую очередь.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основ, тем сложнее строение предложения. Сначала нужно уверенно находить одну основу, а затем переходить к сложным конструкциям.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на уроках русского языка, когда требуется разобрать предложение по членам, определить его вид и объяснить, как оно устроено. Без него разбор становится неточным.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находить основу важно школьнику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умение находить основу улучшает понимание текста. Когда ясно, кто действует и что происходит, легче быстро схватывать смысл прочитанного и отвечать на вопросы.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писать грамотнее: ученик лучше замечает, где главная мысль, а где подробность. Это особенно полезно в диктантах, списывании и проверочных работах.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выделено синим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рядом с коротким предложением синим цветом отмечено слово, которое называет предмет речи. Оно отвечает на вопросы кто? что? и сразу показывает, о ком или о чём идёт речь в предложении.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выделено зелёным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цвет помогает увидеть слово, которое сообщает действие, состояние или признак подлежащего. Такая памятка удобно напоминает: чтобы найти основу, нужно сначала определить главные члены, а потом не перепутать их с поясняющими словами.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опора смысла и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показывает, о чём говорится в предложении и как оно построено. Если уверенно находить подлежащее и сказуемое, разбор становится точнее, а письмо — грамотнее.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2026-05-22T05:38:29Z</dcterms:created>
  <dcterms:modified xsi:type="dcterms:W3CDTF">2026-05-22T05:38:29Z</dcterms:modified>
</cp:coreProperties>
</file>