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о первой попытке написать своё сочинение.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Пивоварова. «Сочинение»
</a:t>
            </a:r>
            <a:endParaRPr lang="en-US" sz="30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Пивоварова и школьная жизнь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Пивоварова умела писать о детях так, будто сама сидит рядом за партой. Её школьные рассказы короткие, смешные и очень узнаваемые для младших школьников.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урок и задание по русскому языку
</a:t>
            </a:r>
            <a:endParaRPr lang="en-US" sz="2196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на уроке русского языка, где учитель задаёт привычную для школы работу. Всё выглядит знакомо: класс, тетрадь, ручка и тишина перед началом письма.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смотрит на пустой лист и понимает, что сразу придумать текст нелегко. Именно это простое затруднение делает школьную сцену правдивой и близкой многим детям.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пытается подобрать мысли, которые подойдут для сочинения, и постепенно начинает замечать детали вокруг себя. Так обычное задание превращается в маленькое открытие.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 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сцены хорошо подойдёт классная комната, открытая тетрадь, ручка и девочка, которая задумчиво сидит над листом и старается начать 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героиня и её настроение
</a:t>
            </a:r>
            <a:endParaRPr lang="en-US" sz="2851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растерянность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получает задание и сразу волнуется: тема кажется ей трудной, а пустой лист пугает своей белизной. Она не знает, с чего начать.
</a:t>
            </a:r>
            <a:endParaRPr lang="en-US" sz="173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оглядывается вокруг, прислушивается к себе и пробует понять, что можно рассказать. Вместо паники появляется интерес к поиску собственной мысли.
</a:t>
            </a:r>
            <a:endParaRPr lang="en-US" sz="1714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увлечение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нужная идея находится, настроение меняется: писать становится легче и даже весело. Работа уже не кажется скучной, а превращается в живой разговор с текстом.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— это текст, в котором человек рассказывает не только факты, но и собственные впечатления. Важно писать так, чтобы было понятно, о чём думает автор.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сочинение строится вокруг одной главной темы. Тогда мысли не путаются, а текст получается спокойным, последовательным и удобным для чтения.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сочинение получилось удачным, нужно подбирать ясные и точные слова. Они помогают выразить мысль без лишней воды и сделать рассказ живым.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Пивоваровой показывает, что школьная работа может быть не только правильной, но и занимательной. Если в тексте есть наблюдения и живые детали, его приятно читать.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сочинение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идея для текста
</a:t>
            </a:r>
            <a:endParaRPr lang="en-US" sz="293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может возникнуть прямо во время урока, когда рядом находятся одноклассники, доска, тетради и привычная школьная обстановка. Даже обычный день может подсказать интересную тему.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легко заметить что-то достойное сочинения: разговоры, маленькие дела, семейные привычки. Важно только смотреть внимательно и не пропускать простые, но живые подробности.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взгляд цепляется за погоду, прохожих, деревья и движение вокруг. Такие наблюдения помогают увидеть, что мир полон маленьких сюжетов для текста.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собственной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лучшая тема рождается не снаружи, а внутри — из смешного сравнения, вопроса или внезапного воспоминания. Фантазия помогает превратить обычную вещь в интересный рассказ.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рассказа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прямота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думает очень прямо и честно, без взрослых украшений. Именно эта откровенность звучит смешно, потому что ребёнок воспринимает школьное задание серьёзно и по-своему трогательно.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появляется, когда обычные вещи вдруг сравниваются с чем-то совсем другим. Такие наблюдения выглядят неожиданно, но именно поэтому помогают увидеть мир глазами ребёнка.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Серьёзность из-за пустяка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сочинение кажется девочке почти важным испытанием. Смешно, что маленькая школьная задача вызывает столько мыслей, сомнений и стараний, будто речь идёт о большом деле.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удачной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забавно наблюдать момент, когда героиня долго ищет нужную идею и радуется даже маленькой удаче. В этой старательности чувствуется живая детская энергия.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542125" y="1205100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Задание получено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обычного школьного поручения: нужно написать сочинение. Сразу задаётся главная ситуация, знакомая каждому ученику начальной школы.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42125" y="1886896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понимает, что начать нелегко. Пустой лист мешает, а мысли будто прячутся, поэтому возникает напряжение и лёгкая растерянность.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42125" y="2568712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Начинается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смотрит по сторонам, вспоминает и размышляет. Она пробует найти тему в том, что находится рядом и кажется совсем простым.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42125" y="3250518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Возникают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поле зрения появляются мелкие детали, которые раньше были незаметны. Они помогают оживить мысль и сделать её подходящей для текста.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542125" y="3932343"/>
            <a:ext cx="5428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Находится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приходит удачная идея, и работа начинает складываться. Сюжет завершает путь от неуверенности к маленькой творческой победе.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героини через её поступки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волнуется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девочка не скрывает растерянности: ей трудно сразу придумать, о чём писать. Это показывает, что она живая, честная и совсем не притворяется уверенной.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думает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сдаётся после первой неудачи. Она начинает размышлять, смотреть вокруг и искать, за что можно зацепиться, чтобы появился настоящий текст.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пробует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мысль не приходит сразу, девочка продолжает попытки. Её поведение показывает терпение и готовность работать, а не ждать лёгкого ответа.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радуется успеху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удачная идея наконец находится, героиня оживляется и чувствует радость. Так раскрывается её характер: упорный, любознательный и очень близкий младшему школьнику.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так, будто его рассказывает сам школьник. В нём нет сложных оборотов, зато есть ясные слова, которые легко понять и приятно читать.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предложения делают рассказ быстрым и лёгким. Они помогают передать детское мышление, когда мысли появляются одна за другой и не хотят долго ждать.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героини напоминает живой разговор в классе или дома. Благодаря этому читатель легко слышит её голос и чувствует искренность каждого слова.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обычных школьных подробностей: тетрадь, ручка, урок, парта. Такие детали создают правдоподобную картину и делают смешные моменты ещё заметнее.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как добрый наблюдатель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взгляд на школьную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Пивоварова умеет заметить в обычном школьном дне смешное и трогательное. Она пишет так, будто сидит рядом с детьми и внимательно слушает их мысли. От этого даже самый простой эпизод кажется живым и очень близким.
</a:t>
            </a:r>
            <a:endParaRPr lang="en-US" sz="153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без насмешки
</a:t>
            </a:r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рассказах герои попадают в неловкие ситуации, но автор не смеётся над ними обидно. Наоборот, она относится к ним с пониманием и теплом. Поэтому читатель улыбается и одновременно сочувствует маленькой героине.
</a:t>
            </a:r>
            <a:endParaRPr lang="en-US" sz="160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вещи становятся заметными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Пивоварова умеет сделать интересными тетрадь, парту, школьный урок и детское переживание. Она показывает, что в повседневной жизни много наблюдений для доброго рассказа. Именно поэтому её тексты легко представить как уютную школьную сцену.
</a:t>
            </a:r>
            <a:endParaRPr lang="en-US" sz="14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написать хорошее сочинение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вокруг и заметить детали: людей, предметы, настроение, смешные мелочи. Наблюдение помогает найти живую тему и сделать текст не пустым, а настоящим.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мысли по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легче писать, когда мысли идут последовательно: сначала что случилось, потом что заметили, затем к какому выводу пришли. Такой порядок делает текст понятным для читателя.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выбирать слова, которые точно передают мысль и чувство. Тогда даже короткое сочинение звучит выразительно, а не расплывчато, и читатель легко понимает, о чём хотел сказать автор.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свои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удачным текст становится тогда, когда в нём есть личное отношение. Собственные впечатления, маленькие открытия и искренность делают сочинение живым и помогают увидеть в обычном дне что-то интересное.
</a:t>
            </a:r>
            <a:endParaRPr lang="en-US" sz="11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650" y="1430330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смешной и поучительный
</a:t>
            </a:r>
            <a:endParaRPr lang="en-US" sz="221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прямота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думает вслух очень честно и по-детски. Её рассуждения кажутся смешными, потому что она серьёзно относится к простой школьной задаче и ищет ответ там, где взрослый бы уже давно его увидел.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вместо пустых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хорошее сочинение строится не на случайных фразах, а на настоящих наблюдениях. Из-за этого история не только веселит, но и учит смотреть внимательнее.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через улыбку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смеётся, но вместе с тем понимает важную мысль: писать легче, если думать самостоятельно. Поэтому рассказ помогает не бояться сочинения и верить в собственные идеи.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текст
</a:t>
            </a:r>
            <a:endParaRPr lang="en-US" sz="255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школьная работа, в которой нужно выразить свои мысли письменно. В рассказе именно сочинение становится главной задачей героини и запускает все события.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— это то, о чём будет текст. Без неё трудно начать работу, поэтому героиня ищет, на чём можно построить свой рассказ.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заметить детали вокруг себя. В рассказе именно внимательный взгляд на обычные вещи подсказывает девочке нужные мысли.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— это то, что человек хочет сказать. Когда мысль становится ясной, писать гораздо легче, а сочинение получается связным и интересным.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53422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— это то, как человек чувствует и воспринимает увиденное. Личные впечатления делают текст живым и помогают ему звучать по-настоящему.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ключевому эпизоду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готова написать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сидит за партой и долго смотрит на чистый лист. Перед ней открыта тетрадь, рядом лежат ручка и школьные принадлежности. На лице видно и напряжение, и смешную задумчивость, будто мысль уже где-то рядом, но ещё не поймана.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творческого поиска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тихо, а маленькая ученица старается придумать начало сочинения. Она чуть наклонилась над тетрадью, задумалась и будто слушает собственные мысли. Такая сцена хорошо передаёт трудный, но интересный момент рождения текста.
</a:t>
            </a:r>
            <a:endParaRPr lang="en-US" sz="13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359850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начать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первый шаг в сочинении может быть трудным, но его не нужно пугаться. Если попробовать начать, мысль постепенно найдётся, а работа станет легче.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764" y="2359225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вокруг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идея часто спрятана в обычных предметах и событиях. Произведение учит замечать мелочи, потому что именно они помогают сделать текст интересным и живым.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7750" y="2358638"/>
            <a:ext cx="2560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Верить в свои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младшего школьника могут быть хорошие, точные и смешные наблюдения. Автор показывает, что каждому ребёнку важно доверять себе и не считать свои мысли слишком простыми.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школьника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детям известно чувство, когда задание уже есть, а нужные слова ещё не приходят. Поэтому ситуация из рассказа кажется очень близкой и понятной.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Сомнения и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сомневается, пробует разные варианты и не сдаётся сразу. Такой путь напоминает школьнику его собственные попытки справиться с домашним или классным заданием.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удачной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приятно, когда наконец находится хорошее начало или интересная мысль. Именно этот момент узнают в рассказе многие ученики и улыбаются вместе с героиней.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тетрадь, свои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легко увидеть собственную школьную жизнь: парта, тетрадь, ручка, ожидание ответа. Из таких обычных деталей и складывается настоящее узнавание.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для пересказа
</a:t>
            </a:r>
            <a:endParaRPr lang="en-US" sz="2758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975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Получение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русского языка девочка получает задание написать сочинение. С этого момента начинается вся история и появляется главная школьная задача.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85880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Первое затруднение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понимает, что сразу начать непросто. Она задумывается и чувствует растерянность перед пустым листом.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539691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Появление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мелочам помогает заметить детали, которые раньше казались обычными. Из них постепенно складывается интересный замысел.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812786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начинает думать, о чём можно написать. Она внимательно смотрит вокруг и пытается найти подходящую мысль.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66616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Удачное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приходит хорошая идея, и работа движется дальше. Рассказ завершается ощущением радости от найденного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рождается из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интересное сочинение, нужно смотреть на мир внимательно. Обычные вещи становятся материалом для текста, если заметить в них что-то живое и важное.
</a:t>
            </a:r>
            <a:endParaRPr lang="en-US" sz="1525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голос важнее шаблона
</a:t>
            </a:r>
            <a:pPr algn="l" indent="0" marL="0">
              <a:lnSpc>
                <a:spcPct val="100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убеждает, что сочинение лучше получается тогда, когда человек пишет своими словами. Искренность и личные впечатления делают текст сильнее, чем готовые фразы.
</a:t>
            </a:r>
            <a:endParaRPr lang="en-US" sz="1555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помогает творить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сначала трудно, не стоит отказываться от работы. Если верить в свои мысли и не бояться пробовать, сочинение обязательно получится.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история о первом школьном сочинении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Пивоваровой показывает, как из простого урока рождаются смешные мысли, наблюдения и радость открытия. Это тёплая история о школе, в которой даже трудное задание может стать увлекательным.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2026-05-27T14:12:48Z</dcterms:created>
  <dcterms:modified xsi:type="dcterms:W3CDTF">2026-05-27T14:12:48Z</dcterms:modified>
</cp:coreProperties>
</file>