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и словообразование: как устроено слово
</a:t>
            </a:r>
            <a:endParaRPr lang="en-US" sz="2283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собирается из значимых частей и рождаются новые слова.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помогает понимать смысл слов, находить родственные формы и проверять орфограммы. Эти знания нужны и для грамотного письма, и для успешного выполнения заданий ОГЭ.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слова по составу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частей помогает увидеть, как слово устроено изнутри и как меняется его значение или форма.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морфем выделяют в русском слове, и каждая выполняет свою функцию.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главная часть слова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 и сохраняет их основное значение: дом, домик, домашний, домовой. Именно по нему легче всего понять, о чём слово говорит.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корне могут меняться звуки и буквы, например: друг — дружить, берег — бережок, собирать — собрать. Такие изменения не отменяют родство слов.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орфограмм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написание, подбирают однокоренные слова с более ясным звучанием корня. Это помогает находить безударные гласные и парные согласные в сильной позиции.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какую роль выполняет каждая морфема и как она выглядит в слове.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распределяют значение и грамматическую форму: корень несёт смысл, а остальные части уточняют или изменяют слово.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морфемы и их 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479" y="1167050"/>
            <a:ext cx="3753092" cy="335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Приставки: как меняется значение слова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приставки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присоединяется к основе, чтобы создать новое слово. Она не просто добавляет звук, а вносит в значение важный смысловой оттенок.
</a:t>
            </a:r>
            <a:endParaRPr lang="en-US" sz="89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показывает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приставок можно выразить направление, приближение, завершённость действия, отрицание или присоединение: вход, прийти, дописать, неправда, приклеить.
</a:t>
            </a:r>
            <a:endParaRPr lang="en-US" sz="89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приставки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особенно часто встречаются пре-, при-, под-, над-, раз-, рас-, с-, за-, в-, вы-. Они помогают точно передавать смысл и строить новые слова.
</a:t>
            </a:r>
            <a:endParaRPr lang="en-US" sz="89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выделение приставки помогает отличать её от части корня и не ошибаться в разборе слова по составу. Это особенно полезно при изучении орфографии.
</a:t>
            </a:r>
            <a:endParaRPr lang="en-US" sz="8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Суффиксы: как появляются новые слова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называть людей по роду занятий, роли или признаку: школьник, учитель, водитель. Благодаря им слово становится точнее и конкретнее.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лиц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образуются названия предметов и уменьшительно-ласкательные формы: книжка, листок, домик. Такие слова делают речь более выразительной и живой.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уменьшительность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могут указывать на признак, принадлежность или материал: зимний, мамин, деревянный. Они помогают передавать смысл без длинных пояснений.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 отношение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с разными суффиксами образует близкие, но не одинаковые слова. Это расширяет словарь и помогает различать значения в тексте.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оттенки смысла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 основа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изменяется и показывает форму слова: стол, стола, столу, столом. Оно помогает слову связываться с другими словами в предложении и выражать грамматические значения.
</a:t>
            </a:r>
            <a:endParaRPr lang="en-US" sz="75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это часть слова без окончания: стол-, чита-, син-. Именно она сохраняет основное лексическое значение и остаётся общей для разных форм одного слова.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окончания нет
</a:t>
            </a:r>
            <a:pPr algn="l" indent="0" marL="0">
              <a:lnSpc>
                <a:spcPct val="115000"/>
              </a:lnSpc>
              <a:buNone/>
            </a:pPr>
            <a:r>
              <a:rPr lang="en-US" sz="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неизменяемых слов окончание отсутствует: метро, пальто, кофе. В таких словах форма не меняется, поэтому их основа совпадает со всем словом.
</a:t>
            </a:r>
            <a:endParaRPr lang="en-US" sz="8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морфемный разбор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разборе слова по составу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образования зависит от того, какие части слова добавляются или как меняется грамматическая принадлежность слова.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новые слова возникают через добавление приставок и суффиксов, но в языке важны и сложение основ, и переход в другую часть речи.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словообразования в русском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1861" y="1550375"/>
            <a:ext cx="2569228" cy="3122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 формы одного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5800" y="1605325"/>
            <a:ext cx="45570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слов общий корень, но разные значения и оттенки смысла. Например, вода, водный, водичка и подводный связаны общей основой, однако называют разные предметы, признаки или явления.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925800" y="3388025"/>
            <a:ext cx="45570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слова меняются только по грамматическим признакам, чаще всего по окончанию. Вода, воды, воде, водой — это одно слово в разных формах, поэтому его лексическое значение остаётся прежним.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Чередования в корне и трудные случаи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Сравнивайте 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подберите несколько однокоренных слов. Так легче увидеть, какие буквы в корне сохраняются, а какие чередуются в зависимости от формы или значения.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Учитывайте закономерные чередования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есть устойчивые пары и цепочки чередований: лаг — лож, бер — бир, кас — кос, раст — ращ — рос. Они не меняют принадлежность слова к одной морфеме.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 ориентируйтесь только на 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звучать похоже, но иметь разный морфемный состав. Поэтому важно проверять смысл, однокоренные слова и известные правила, а не полагаться только на слух.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Запоминайте примеры и 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корни проще усваивать через примеры: собирать — собрать, касаться — коснуться, вырастить — выращивать. Повторение таких рядов помогает быстрее узнавать чередование в словах.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9709" y="1521533"/>
            <a:ext cx="4061731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«Морфемика и словообразование»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именно меняется при каждом способе словообразования и какой получается результат.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суффиксы чаще всего создают новые слова, а сложение основ и переход в другую часть речи расширяют словарь разными путями.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словообразования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Словообразовательная цепочка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слово называет множество деревьев и служит основой для дальнейшего словообразования.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существительного образуется прилагательное с помощью суффикса, и значение становится признаком, связанным с лесом.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даёт название человека: это тот, кто работает в лесу или охраняет его.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последнем этапе появляется более узкое и специальное слово, связанное с организацией и территорией лесного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«Морфемика и орфография»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орфограмма может проверяться по-разному в зависимости от части слова и подбора проверочных форм.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орфографических задач связано с корнем, но приставки, суффиксы и окончания тоже требуют внимания и проверки по правилам.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и орфография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855" y="1059700"/>
            <a:ext cx="2672041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в словах школьной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 учёбу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перемена, школьник и тетрадка связаны со школьной жизнью, но построены по-разному. В них легко увидеть корень и суффиксы, которые уточняют значение и делают слово точнее.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прочитать показывает, как приставка помогает образовать новое действие от исходного глагола читать. Такие примеры удобны для разбора, потому что смысл изменения заметен сразу.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домашний и классный суффиксы помогают обозначить признак, связанный с предметом или местом. Благодаря этому ученик лучше понимает, как слово относится к школьной теме.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и 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полезны тем, что на знакомом материале видно, как морфемы соединяют строение слова с его значением. Это облегчает морфемный разбор и запоминание новых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словообразование от формы слова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нужно сравнить значение слова и его основу, чтобы определить: перед нами новая лексическая единица или лишь грамматическая форма.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слов по составу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Путают приставку и 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начало слова принимают за приставку, хотя оно входит в корень. Чтобы избежать ошибки, нужно подобрать родственные слова и посмотреть, какая часть повторяется в них постоянно.
</a:t>
            </a:r>
            <a:endParaRPr lang="en-US" sz="82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Придумывают лишний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знакомое окончание звука является суффиксом. Если выделить несуществующую морфему, разбор станет неверным, поэтому важно проверять слово по аналогичным примерам.
</a:t>
            </a:r>
            <a:endParaRPr lang="en-US" sz="767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Ищут окончание там, где его нет
</a:t>
            </a:r>
            <a:pPr algn="l" indent="0" marL="0">
              <a:lnSpc>
                <a:spcPct val="115000"/>
              </a:lnSpc>
              <a:buNone/>
            </a:pPr>
            <a:r>
              <a:rPr lang="en-US" sz="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неизменяемых слов окончание отсутствует. Слова метро, кофе и пальто не изменяются по падежам и числам, значит, в них нельзя выделять окончание.
</a:t>
            </a:r>
            <a:endParaRPr lang="en-US" sz="826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Смешивают разные типы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 формы одного слова легко перепутать, если смотреть только на звучание. Помогают сравнение значения, части речи и состава основы.
</a:t>
            </a:r>
            <a:endParaRPr lang="en-US" sz="8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9757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«Морфемика»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главные термины темы и помогает быстро повторить их значения перед разбором слов.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основные термины, легче объяснять состав слова, находить морфемы и без путаницы выполнять морфемный разбор.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морфемических терминов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 — это не случайный набор букв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учит видеть в слове смысловые части, а словообразование — понимать, как из одной основы рождаются новые слова. Эти знания делают разбор точнее и помогают писать грамотнее.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2026-05-29T06:58:28Z</dcterms:created>
  <dcterms:modified xsi:type="dcterms:W3CDTF">2026-05-29T06:58:28Z</dcterms:modified>
</cp:coreProperties>
</file>