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 — герой нашего чтения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Поговорим о великане с хоботом, добрым нравом и удивительными привычками.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живут в Африке и Азии, питаются растениями и держатся дружными семьями, где каждый помогает другим.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слоны и чем они заняты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кожа и крепкие ноги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 кажется почти неприступным: у него толстая кожа и очень сильные ноги. Такая внешность помогает ему уверенно идти по земле и долго держаться на ногах, даже когда путь становится трудным.
</a:t>
            </a:r>
            <a:endParaRPr lang="en-US" sz="1179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Хобот — как универсальный помощник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хобот заменяет слону и руку, и нос, и даже маленький душ. Им он нюхает, пьёт воду, берёт корм и здоровается с другими слонами очень осторожно и дружелюбно.
</a:t>
            </a:r>
            <a:endParaRPr lang="en-US" sz="1179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уши для прохлады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уши слона похожи на большие веера. В жару они помогают животному не перегреться, а ещё делают слона особенно узнаваемым издалека, будто у него есть свои огромные крылья.
</a:t>
            </a:r>
            <a:endParaRPr lang="en-US" sz="1179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слона: что сразу бросается в глаза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Хобот — самая удивительная часть тела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Хобот у слона очень длинный и гибкий. Он состоит из множества мышц, поэтому слон может двигать им точно, как сильной и ловкой рукой.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хобота слон поднимает траву, срывает листья и переносит ветки. Он умеет брать и крупные предметы, и совсем маленькие, не роняя их.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Хобот помогает слону пить, обрызгивать себя водой и приветствовать сородичей. Это не просто нос, а настоящий универсальный инструмент, который нужен каждый день.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Бивни слона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Бивни — это длинные зубы слона. Они растут всю жизнь и помогают животному выполнять разные дела, когда нужно что-то поддеть, раскопать или отодвинуть.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 может использовать бивни, чтобы копать землю в поисках воды и корней. Иногда они помогают ему снимать кору с деревьев и добывать пищу.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слону грозит опасность, бивни становятся защитой. Они помогают отстаивать себя и своё стадо, когда рядом появляется враг или другое тревожное животное.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слонов бивни бывают разными: большими, маленькими или почти незаметными. Это зависит от вида, возраста и особенностей каждого животного.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475" y="1282567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412" y="1275937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4675" y="3203566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слоновья семья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живут вместе и держатся рядом друг с другом. В стаде легче искать еду, находить воду и замечать опасность заранее.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Стадо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слонихи присматривают за детёнышами и защищают их. Малыши не остаются одни и чувствуют себя спокойно рядом с семьёй.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малышах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Слонята запоминают дороги, тропы и безопасные места, наблюдая за взрослыми. Так они постепенно учатся жить в большом стаде.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у старших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любит есть слон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 ест много растений: траву, листья, ветки, кору, плоды и корни. Такой разнообразный стол помогает ему получать силы для долгих прогулок и больших дел.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поисках еды слон может проходить немалые расстояния. Он не спешит, внимательно осматривает местность и выбирает те растения, которые подходят ему больше всего.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слон большой и очень сильный, ему нужно много пищи. Почти весь день он может проводить за поиском еды, а потом спокойно отдыхать в тени.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слон двигается и отдыхает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Спокойный шаг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 идёт медленно и уверенно. Его шаги кажутся тяжёлыми, но животное может долго передвигаться без лишней усталости.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Пора передохнуть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слон находит тень, он останавливается и отдыхает. Днём он часто не спит долго, а бережёт силы для дороги.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Ищем прохладу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становится жарко, слон идёт к воде или в более прохладное место. Там он может освежиться и спокойно продолжить путь.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 месяца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слониха вынашивает детёныша, поэтому малышу нужно долго расти и учиться рядом с семьёй.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Britannica
</a:t>
            </a:r>
            <a:endParaRPr lang="en-US" sz="4800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долгий уход помогает слонёнку стать сильным, внимательным и хорошо запоминать важные места.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Африканские и азиатские слоны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Африканские слоны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африканских слонов очень большие уши, а тело кажется особенно крупным. Они живут в Африке и чаще встречаются в открытых местах с просторными ландшафтами.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Азиатские слоны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азиатских слонов уши меньше, а внешний вид немного мягче и компактнее. Они живут в Азии и выбирают леса, заросли и места рядом с водой.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слона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выбирают места, где рядом есть вода, сочные растения и достаточно простора. Им не подходит теснота: таким большим животным нужно много места для спокойной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слонов можно встретить в саваннах, лесах и у рек. Там они находят пищу, прохладу и безопасные тропы, по которым удобно ходить стаду.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участки, где растут деревья и кустарники. Слону нужна не только трава, но и листья, ветки, плоды, а ещё тень в жаркий день.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территория становится слишком маленькой, слонам труднее искать еду и воду. Поэтому для них так важны большие, свободные и спокойные природные пространства.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слон ищет воду и еду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слона в природе: поиск воды, растений и отдых вместе со стадом.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слон нужен природе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64850" y="1426950"/>
            <a:ext cx="38826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Съедает растения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 поедает много листьев, травы и плодов. Во время этого он помогает растениям продолжать свой круг жизни, не останавливая природную работу.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220475" y="2612530"/>
            <a:ext cx="45768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Разносит семена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проходят через организм слона и оказываются далеко от места, где растение росло. Так на новых участках могут появляться молодые деревья и кусты.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712750" y="3831000"/>
            <a:ext cx="52095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Прокладывает тропы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слоны идут через густую растительность, они оставляют удобные проходы. Ими потом пользуются другие животные, которым тоже нужен путь к воде и пище.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угрожает слонам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для слонов создают браконьеры, которые охотятся ради бивней. Из-за этого животные могут гибнуть, а семьи слонов остаются без защиты.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вырубают леса и строят дороги, слонам становится труднее находить пищу и воду. Их привычные пути разрываются, как будто тропинки исчезают с карты.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засушливые периоды слонам особенно тяжело: воды становится меньше, а большие стада должны искать новые места. Это требует сил и делает жизнь опаснее.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природные территории сокращаются, слоны чаще встречают людей. Тогда животным нужно больше защиты, чтобы они могли жить спокойно и безопасно.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помогают слонам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создают заповедники и охраняемые территории, где слоны могут жить без лишнего беспокойства. Там сохраняют леса, воду и безопасные места для отдыха.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бережно относятся к природе, не мусорят и не уничтожают леса, слонам легче жить рядом с человеком. Добрые дела для природы очень нужны.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следят, чтобы животные могли переходить к водоёмам и не попадали в опасные зоны. Это помогает слонам находить еду и не терять путь в стаде.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истории про слона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Слон, который нашёл дорогу к реке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Однажды слон долго шёл по сухой саванне и вдруг остановился. Он поднял хобот, уловил запах воды и уверенно повёл стадо к реке. Все обрадовались прохладной воде и шумно похвалили своего большого проводника.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слон помог лесу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густом лесу слон прошёл через заросли и оставил широкую тропу. Потом по ней побежали другие звери, а из семян, которые он разнёс, выросли молодые растения. Лес стал ещё живее и зеленее.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 под зонтиком из листьев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жаркий день слон нашёл тень под высоким деревом. Он неторопливо помахал ушами, словно двумя большими веерами, и устроился отдыхать. Рядом щипали траву маленькие птицы, а слон выглядел очень довольным и спокойным.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444" y="1493250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5819" y="1493250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5500" y="3299055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9075" y="3292425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слоне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68700" y="194412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общаются очень низкими звуками, которые могут проходить далеко. Так они как будто разговаривают на большом расстоянии и не теряют связь со стадом.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звуки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716950" y="1944200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Хобот у слона очень чуткий. Он помогает осторожно брать даже маленькие предметы, находить запахи и чувствовать, что находится рядом.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Чувствительный хобот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68575" y="374337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Детёныши слонов долго остаются возле взрослых и учатся у них всему важному. Семья помогает им не заблудиться и чувствовать себя в безопасности.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667725" y="3243875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рядом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4716950" y="3743375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запоминают дороги к воде, знакомые места и других членов стада. Такая память помогает им выживать в жаркие и сухие периоды.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5216100" y="3243876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память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рядом со слоном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диким слонам нельзя подходить близко без взрослых. Даже спокойное животное может испугаться, если человек окажется слишком рядом или сделает резкое движение.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шуметь, кричать и махать руками. Громкие звуки могут напугать слона, а испуг у большого животного — дело серьёзное, почти как грозный будильник.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нужно кормить слонов без разрешения специалистов. У них своя еда, и чужие угощения могут навредить здоровью или изменить их поведение.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наблюдать за слоном спокойно и на безопасном расстоянии. Тогда люди останутся в безопасности, а животное не почувствует угрозы.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 и человек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люди берегут леса, реки и зелёные территории, слонам легче жить рядом с ними. Природа остаётся домом не только для слонов, но и для многих других животных.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вода, отсутствие мусора и сохранённые тропы помогают слонам находить пищу и безопасно передвигаться. Маленькие добрые привычки людей очень важны.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заботится о природе, он помогает слонам и себе. Ведь живая, здоровая среда делает мир красивее, тише и добрее.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узнали, что слон большой, умный и заботливый. У него есть хобот, бивни и большие уши, а для счастливой жизни ему нужны вода, растения и защита людей.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 — удивительный друг природы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2026-05-24T02:11:28Z</dcterms:created>
  <dcterms:modified xsi:type="dcterms:W3CDTF">2026-05-24T02:11:28Z</dcterms:modified>
</cp:coreProperties>
</file>