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тоже может быть ответом.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нестрогие неравенства
</a:t>
            </a:r>
            <a:endParaRPr lang="en-US" sz="2579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помогают задавать границы: от температуры и возраста до длины и времени. Они показывают, какие значения допустимы, а какие уже нарушают условие задачи.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≥: значение и чтение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≤ читается «меньше или равно», а знак ≥ — «больше или равно». Они сразу показывают, что в ответе допускается не только строгое сравнение, но и равенство.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a≤b говорит, что число a не больше b, а запись a≥b — что a не меньше b. Это удобный способ описывать границы без перечисления всех чисел.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Верными будут записи 5≤5, 7≥7, 3≤9 и 12≥4. Во всех примерах левая часть либо меньше правой, либо совпадает с ней, поэтому равенство не нарушает условие.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нестрогое неравенство выглядит на числовой прямой
</a:t>
            </a:r>
            <a:endParaRPr lang="en-US" sz="1783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1204" y="1280387"/>
            <a:ext cx="3782114" cy="14780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входит в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подходит вместе с самой границей, точку на прямой отмечают закрашенной. Это означает, что значение на границе разрешено и тоже считается решением.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974932" y="1280387"/>
            <a:ext cx="3782114" cy="14780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луча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x≥3 закрашивают точку 3 и проводят луч вправо, потому что подходят все числа, не меньшие трёх. Для x≤−2 закрашивают точку −2 и направляют луч влево.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2155955"/>
            <a:ext cx="4724400" cy="965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наличии границы среди решений: у нестрогих неравенств она включена, у строгих исключена.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сравнения чисел и обозначение границ на числовой прямой.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сразу увидеть, входит ли граница в множество решений.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 нестрогие неравенства: главное отличие
</a:t>
            </a:r>
            <a:endParaRPr lang="en-US" sz="202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стандартных записей ответов по теме «Нестрогие неравенства».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чаще получаются при решении нестрогих неравенств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формы записи, которые встречаются при решении задач на числовую прямую и промежутки.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может быть лучом, отрезком или промежутком; выбор зависит от того, включена ли граница и с одной или двух сторон ограничено множество решений.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нестрогое неравенство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неравенства в 7 классе.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неравенств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 цепочке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a≤b и b≤c, то можно сделать вывод a≤c. Это свойство помогает сравнивать числа через промежуточное значение и не переписывать длинные цепочки сравнений по отдельности.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неравенства прибавить или вычесть одно и то же число, знак не изменится. Так удобно переносить слагаемые и сохранять множество решений.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на положительное число знак сохраняется, поэтому неравенство остаётся по смыслу тем же. Меняется только вид записи, а не набор подходящих чисел.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позволяют преобразовывать неравенства шаг за шагом, не теряя решения. Главное — следить, чтобы каждое действие выполнялось одинаково для обеих частей.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умножении на отрицательное число знак меняется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2756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умножить обе части неравенства на отрицательное число, порядок чисел меняется на противоположный. Поэтому знак сравнения тоже должен развернуться, иначе ответ станет неверным.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12079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2≤7 после умножения на −1 получаем −2≥−7. Здесь числа меняют расположение на числовой прямой, и именно поэтому знак становится противоположным.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626762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забыть изменить знак, решение окажется перевёрнутым и будет описывать уже другое множество чисел. В 7 классе это одна из самых распространённых ошибок при решении неравенств.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ответ: неравенство, промежуток, луч
</a:t>
            </a:r>
            <a:endParaRPr lang="en-US" sz="1939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 — три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решений можно показать по-разному: неравенством, промежутком или на числовой прямой. Например, x≥4 означает то же самое, что [4; +∞), а x&lt;2 записывается как (−∞; 2).
</a:t>
            </a:r>
            <a:endParaRPr lang="en-US" sz="124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как подсказка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скобка говорит, что граница входит в ответ, а круглая — что не входит. Поэтому запись [4; +∞) включает число 4, а (−∞; 2) не включает число 2.
</a:t>
            </a:r>
            <a:endParaRPr lang="en-US" sz="1367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проверки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записан в нескольких видах, проще увидеть, правильно ли выбрана граница и не потеряно ли равенство. Это особенно полезно при работе с лучами и отрезками на прямой.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ответ: неравенство, промежуток, луч
</a:t>
            </a:r>
            <a:endParaRPr lang="en-US" sz="1939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скобка показывает включение границы, круглая — исключение; это помогает быстро связать ответ на языке неравенств с записью промежутка.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промежутков и нестрогих неравенств в школьной математике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промежутков и их смысл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неравенства переводятся на язык промежутков и как обозначается включённая или исключённая граница.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1≤x≤5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все числа от 1 до 5 включительно. На числовой прямой это отрезок с закрашенными концами, потому что обе границы входят в ответ.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x≥−3 или x≤8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граница задана, решение продолжается бесконечно в одну сторону. Такой ответ изображают лучом: влево для x≤−3 и вправо для x≥8.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 удобно показывают множество решений, а не одно число. Поэтому ответ часто записывают как отрезок или луч, чтобы сразу видеть границы.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и лучи как ответы к нестрогим неравенствам
</a:t>
            </a:r>
            <a:endParaRPr lang="en-US" sz="194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бытовых и школьных ограничений, составленные по условиям задания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нестрогие неравенства в жизни
</a:t>
            </a:r>
            <a:endParaRPr lang="en-US" sz="213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граница задаёт предел: ниже, выше или ровно допустимое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 чаще всего описывают ограничения, где сама граница разрешена и потому важна для точной формулировки условия.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подстановкой числа
</a:t>
            </a:r>
            <a:endParaRPr lang="en-US" sz="2778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подходящее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число из найденного ответа в исходное неравенство. Если сравнение остаётся верным, решение записано правильно и граница выбрана без ошибки.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Отсекаем неподходящее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числа, которое не должно входить в ответ, быстро показывает лишние значения. Так легче заметить неверный знак или ошибку в преобразовании выражения.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источник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увидеть, где допущена неточность: при переносе слагаемых, вычислениях или умножении на отрицательное число. Это полезно даже после аккуратного решения.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двойное неравенство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двойного неравенства и записи ответа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Нестрогое неравенство с модулем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1204" y="1280387"/>
            <a:ext cx="3782114" cy="14780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как 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|x|≤3 означает, что число x находится не дальше чем на 3 единицы от нуля. Поэтому подходят все значения от −3 до 3 включительно.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974932" y="1280387"/>
            <a:ext cx="3782114" cy="14780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раздельных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|x|≥3, число лежит вне центрального отрезка. Тогда решений два: x≤−3 или x≥3, потому что расстояние от нуля не меньше трёх.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вычислением, а с записью ответа и обозначением границы; именно они сильнее всего меняют множество решений.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решения и записи нестрогих неравенств в школьном курсе математики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и помогает понять, как они влияют на множество решений.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нестрогими неравенствами
</a:t>
            </a:r>
            <a:endParaRPr lang="en-US" sz="175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 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указано «не более 50 кг», нужно записать x≤50. Такая форма помогает сразу понять, что значение 50 допустимо, а большее уже нарушает условие.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режим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 ниже 18 °C» означает x≥18. В подобных задачах важно помнить, что граница входит в ответ и не считается нарушением.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 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«не меньше 3» удобно записывать как x≥3. Это встречается в правилах перевода, проходных баллах и заданиях с ограничением по качеству.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 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«не больше 10 см» соответствует x≤10. Такую форму используют, когда нужно отделить допустимые размеры от тех, которые выходят за предел.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 в школьных и жизненных задачах
</a:t>
            </a:r>
            <a:endParaRPr lang="en-US" sz="179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записи решений нестрогих неравенств, составленные по правилам школьной математики
</a:t>
            </a:r>
            <a:endParaRPr lang="en-US" sz="95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решений на числовой прямой
</a:t>
            </a:r>
            <a:endParaRPr lang="en-US" sz="264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ответа зависят от того, входит ли граница в решение и есть ли одна или две границы.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легко отличить луч, отрезок и полуинтервал: форма записи сразу показывает, где граница включена, а где исключена.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как понимать и записывать нестрогие неравенства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 показывают целую область решений и включают границу, если используется знак ≤ или ≥. Умение читать такие записи, преобразовывать их и проверять ответ помогает избегать 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2026-05-29T03:01:19Z</dcterms:created>
  <dcterms:modified xsi:type="dcterms:W3CDTF">2026-05-29T03:01:19Z</dcterms:modified>
</cp:coreProperties>
</file>