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тему: сельскохозяйственные животные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сельскохозяйственных животных в жизни человека и их разнообразие продукции.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домашнего скота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Приручение животных произошло более 10 000 лет назад и стало основой для развития сельского хозяйства и цивилизации.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6076" y="1777428"/>
            <a:ext cx="485400" cy="388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2796" y="1777428"/>
            <a:ext cx="485400" cy="388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6076" y="3362158"/>
            <a:ext cx="485400" cy="388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06690" y="3328768"/>
            <a:ext cx="398213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74876" y="3340585"/>
            <a:ext cx="485400" cy="431467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66662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Коровы и козы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молока и молочных продуктов, а также ценный скот для мяса и шкур.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5403374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Свиньи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поставщики мяса с высокой скоростью роста и адаптивностью к различным условиям.
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116666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Разводятся ради шерсти, мяса и молока, широко используются в текстильной и пищевой промышленности.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993677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Куры и утки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Производители яиц и мяса, а также пера и пуха для разнообразных изделий.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80545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и ослы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для работы, транспорта, а также для получения молока и мяса в некоторых регионах.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сельскохозяйственных животных
</a:t>
            </a:r>
            <a:endParaRPr lang="en-US" sz="259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и молочные продукты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Коровы дают молоко, из которого делают сыр, йогурт и сметану. Эти продукты богаты витаминами и кальцием, необходимыми для здоровья человека.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 и дополнительные ресурсы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Говядина содержит важный белок и железо. От коров также получают шкуры для кожевенной промышленности и кости для производства клея и кормов.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крупного рогатого скота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240347"/>
            <a:ext cx="5182677" cy="1821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продукции от домашних животных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соотношение основных видов продукции каждого животного.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животных производит уникальные и ценные продукты для пищевой и промышленной отраслей.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ФАО, 2023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79483"/>
            <a:ext cx="4038246" cy="215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673" y="1379483"/>
            <a:ext cx="4038246" cy="21532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овцеводства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22000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шерсти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Овцы поставляют шерсть, которая используется для производства одежды и текстильных изделий, обеспечивая тепло и комфорт.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51672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 и молоко овец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Овечье мясо богато протеинами и популярно в разных кухнях. Молоко идет на сыр с насыщенным вкусом и ароматом.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Свиньи ценятся за высокую мясистость и быстрое наращивание массы, что делает их экономически выгодными животными.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неприхотливы к условиям содержания и кормам, легко адаптируются в различных климатических зонах.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Азии, Европе и России свиноводство занимает лидирующие позиции по объёмам производства мяса, обеспечивая значительную часть питания.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Разведение свиней: популярность и характеристики
</a:t>
            </a:r>
            <a:endParaRPr lang="en-US" sz="2590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Птицеводство: куры и утки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Куры — основные производители яиц с высоким содержанием белка и качественного мяса, широко используемые в домашних хозяйствах.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Утки ценятся не только за мясо и яйца, но и за пух и перо, которые идут на изготовление теплых подушек и одежды.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6-е место в мире по производству куриных яиц, продолжая наращивать объемы за последние два десятилетия.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кур обусловлено высокой продуктивностью, а тенденция роста связана с интенсификацией птицеводства.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производства яиц по видам птицы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ФАО, 2022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лошадей и ослов в хозяйстве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широко применяются для перевозки людей и сельскохозяйственных работ, особенно в сельской местности.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Центральной Азии лошади используются также как источник молока для приготовления традиционного напитка — кумыса.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Ослики незаменимы в засушливых регионах Африки и Азии благодаря своей выносливости и неприхотливости.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вида животных поддерживают локальные культуры и экономику, помогая в повседневных задачах фермеров и жителей.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4597" y="1621350"/>
            <a:ext cx="2729105" cy="278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5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Козы: универсальные сельскохозяйственные животные
</a:t>
            </a:r>
            <a:endParaRPr lang="en-US" sz="2455" dirty="0"/>
          </a:p>
        </p:txBody>
      </p:sp>
      <p:sp>
        <p:nvSpPr>
          <p:cNvPr id="6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6167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Козы дают молоко с высоким содержанием полезных жиров, которое легко усваивается и часто используется для детского питания. Это молоко богато витаминами и минералами, незаменимыми для роста и здоровья.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24775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молока, козы ценятся за мясо и мягкую шерсть, такую как ангора и кашемир. Благодаря выносливости, они успешно приживаются в засушливых и скудных на питание регионах.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1857" y="2043977"/>
            <a:ext cx="4194217" cy="2214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продуктивности животных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годового производства молока, мяса, яиц и дополнительные полезные качества у основных сельскохозяйственных животных.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животных имеет свои сильные стороны в продукции, что позволяет разнообразить и обеспечить потребности человека в пищевых и сырьевых ресурсах.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2022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и уход: основы благополучия животных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3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здоровья и продуктивности животным необходимы чистые и просторные помещения, обеспеченные свежей водой и сбалансированным рационом. Поддержание гигиены помогает предотвратить заболевания.
</a:t>
            </a:r>
            <a:endParaRPr lang="en-US" sz="483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3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ветеринарные осмотры и вакцинация предотвращают инфекции. Системы содержания бывают стойловыми, обеспечивающими защиту, а также выгульными для естественного поведения и активного образа жизни.
</a:t>
            </a:r>
            <a:endParaRPr lang="en-US" sz="483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оказывает воздействие на почвы через вытаптывание и внесение удобрений, что может как улучшать, так и ухудшать плодородие.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Потребление водных ресурсов животноводством значительно, при этом есть риск загрязнения водоемов отходами животноводства, что требует правильной утилизации навоза.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метана от жвачных животных вносят вклад в изменение климата, однако современные технологии точного кормления и обращения с отходами уменьшают это влияние.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Окружающая среда и влияние животноводства
</a:t>
            </a:r>
            <a:endParaRPr lang="en-US" sz="259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сельскохозяйственных животных
</a:t>
            </a:r>
            <a:pPr algn="l" indent="0" marL="0">
              <a:lnSpc>
                <a:spcPct val="90000"/>
              </a:lnSpc>
              <a:buNone/>
            </a:pPr>
            <a:r>
              <a:rPr lang="en-US" sz="91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от рождения до утилизации продукции и животного в целом
</a:t>
            </a:r>
            <a:endParaRPr lang="en-US" sz="25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обеспечивает значительное количество рабочих мест в сельском хозяйстве и пищевой промышленности, а также является важным источником экспорта продукции.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2023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20%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составляет долю животноводства в общем аграрном секторе России.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народных промыслах
</a:t>
            </a:r>
            <a:pPr algn="l" indent="0" marL="0">
              <a:lnSpc>
                <a:spcPct val="90000"/>
              </a:lnSpc>
              <a:buNone/>
            </a:pPr>
            <a:r>
              <a:rPr lang="en-US" sz="48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Коровы и птица часто изображаются в русских народных промыслах, таких как роспись и вышивка, отражая важность этих животных в повседневной жизни и традициях.
</a:t>
            </a:r>
            <a:endParaRPr lang="en-US" sz="1168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животных в фольклоре
</a:t>
            </a:r>
            <a:pPr algn="l" indent="0" marL="0">
              <a:lnSpc>
                <a:spcPct val="90000"/>
              </a:lnSpc>
              <a:buNone/>
            </a:pPr>
            <a:r>
              <a:rPr lang="en-US" sz="48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и пословицах животные являются символами различных качеств человека. Например, лошадь ассоциируется с силой и верностью, а куры с трудолюбием и заботой.
</a:t>
            </a:r>
            <a:endParaRPr lang="en-US" sz="1168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обряды и животные
</a:t>
            </a:r>
            <a:pPr algn="l" indent="0" marL="0">
              <a:lnSpc>
                <a:spcPct val="90000"/>
              </a:lnSpc>
              <a:buNone/>
            </a:pPr>
            <a:r>
              <a:rPr lang="en-US" sz="466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праздники, такие как Масленица и Пасха, включают символику животных и использование продуктов животноводства, что подчеркивает культурное значение сельскохозяйственных животных.
</a:t>
            </a:r>
            <a:endParaRPr lang="en-US" sz="1118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Сельскохозяйственные животные и культура
</a:t>
            </a:r>
            <a:endParaRPr lang="en-US" sz="259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 перспективы отрасли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Инфекционные болезни, например африканская чума свиней и птичий грипп, угрожают стабильности животноводства и требуют строгих мер контроля.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приводит к сокращению пастбищ и водных ресурсов, что усложняет кормление и содержание животных в ряде регионов.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биотехнологий, включая генетическую селекцию и новые корма, поможет повысить продуктивность и устойчивость животных.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и улучшение условий содержания способствуют повышению благополучия животных и эффективности производства в будущем.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Рекордная продуктивность коров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продуктивная корова голштинской породы может давать до 75 литров молока в сутки, что занесено в Книгу рекордов Гиннесса в 2021 году. Это результат тщательной селекции и ухода.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особенности поведения кур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Куры способны различать более сотни лиц людей и запоминать конкретных хозяев, что свидетельствует о развитом интеллекте и социальной памяти птиц.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5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сельскохозяйственных животных
</a:t>
            </a:r>
            <a:endParaRPr lang="en-US" sz="245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сельскохозяйственных животных в современном мире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Сельскохозяйственные животные тесно связаны с жизнью человека, обеспечивая питание, сырье и культурные традиции. Современные технологии и заботливое отношение помогут развить этот сектор устойчиво.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2026-05-09T02:36:28Z</dcterms:created>
  <dcterms:modified xsi:type="dcterms:W3CDTF">2026-05-09T02:36:28Z</dcterms:modified>
</cp:coreProperties>
</file>