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РФ в 1990-е гг.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искала новый курс после распада СССР и потери прежнего статуса.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открыл для России новый этап: нужно было одновременно строить внешнюю политику суверенного государства и реагировать на кризисы безопасности, экономики и международного статуса.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1990-е стали переломом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переход от СССР к РФ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правосубъектность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Россия стала правопреемницей СССР, сохранила место постоянного члена Совета Безопасности ООН и получила международную субъектность, но уже в гораздо более слабых условиях.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впервые формировалась не как часть союзной системы, а как самостоятельный курс. Приоритетом стали защита суверенитета, стабильность границ и предотвращение изоляции.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приобрели отношения с бывшими республиками СССР. Москва стремилась сохранить влияние в СНГ и не допустить распада общего пространства безопасности и экономики.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Россия искала место в Европе и мире, рассчитывая на признание, партнёрство и доступ к международным механизмам, которые могли укрепить её новую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нового курса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внешней политики 1993 года закрепила приоритет национальных интересов и обозначила более прагматичный подход к международным отношениям вместо идеологической конфронтации.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Многовекторность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стал многовекторным: Россия одновременно развивала диалог с Западом, укрепляла связи в СНГ и искала партнёров в Азии и других регионах.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Соотечественники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направлением стала защита русскоязычных и поддержка соотечественников за рубежом, особенно на постсоветском пространстве, где резко выросли риски нестабильности.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делала ставку на участие в ООН, ОБСЕ, Совете Европы и других структурах, чтобы сохранять международное влияние и легитимность своих решений.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без подчинения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 Западом рассматривалось как способ получить ресурсы, технологии и политическую поддержку, но без отказа от собственных интересов и 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1991–1993: стартовые маркеры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разрыв с прежней моделью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быстрый демонтаж советской внешнеполитической системы: старые механизмы распались, а Россия начала выстраивать собственную дипломатическую линию и международные контакты.
</a:t>
            </a:r>
            <a:endParaRPr lang="en-US" sz="1064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1991: международное признание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получила признание как самостоятельное государство и сохранила ключевые международные позиции, включая место в Совбезе ООН, что помогло удержать статус.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1992–1993: поиск опоры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1992–1993 годах усилился диалог с США и европейскими странами, особенно по вопросам помощи, безопасности и будущего места России в Европе.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1993: спор о границах влияния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обострялись споры о влиянии на постсоветском пространстве, где Москва стремилась сохранить связи, а новые государства утверждали собственный суверенитет.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1994–1996: маркеры стабилизации и споров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стабилизацию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1994 году Россия стремилась стабилизировать отношения с западными странами и показать готовность к предсказуемой дипломатии после первых лет постсоветской неопределённости.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1996 году Россия вступила в Совет Европы, подтвердив ориентацию на общеевропейские правовые и политические механизмы.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Продолжались переговоры по контролю над вооружениями и вопросам стратегической безопасности, что поддерживало диалог с США, несмотря на сохранявшиеся разногласия.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росло напряжение из-за расширения НАТО и конфликтов на постсоветском пространстве, что постепенно усиливало недоверие к западному курсу.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1997–1999: маркеры поворота
</a:t>
            </a:r>
            <a:endParaRPr lang="en-US" sz="2729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твёрдая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российская дипломатия стала жёстче отстаивать собственные интересы, меньше рассчитывая на автоматическое сближение с Западом.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отношений с НАТО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1997 году был подписан Основополагающий акт Россия–НАТО, который формально закрепил рамки взаимодействия и снизил риск прямой конфронтации.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вокруг Косово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Косовский кризис 1999 года резко обострил споры о международном порядке и показал, насколько далеко разошлись позиции России и западных стран.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 приоритет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вышла тема национальной безопасности: внешняя политика всё чаще рассматривалась как инструмент защиты государства в нестабильной международной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поворотов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в течение десятилетия усиливалась осторожность: решения всё чаще подчинялись не ожиданиям, а ограничениям и рискам.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1990-х Россия перешла от ожидания быстрого партнёрства к более прагматичной и оборонительной дипломатии.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и хронологии внешней политики РФ в 1990-е годы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США и Запад: сотрудничество и напряжённость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партнёрства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пыталась сохранить конструктивный диалог с США и европейскими столицами, продвигая договоры о сокращении вооружений и рассчитывая на равноправное партнёрство в новой системе безопасности.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вооружениями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СНВ-2 стал важным символом разоруженческого курса, но его политическая судьба показала, что доверие между сторонами оставалось неполным и уязвимым.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кризис и особенно различия вокруг Косово выявили пределы согласия: Россия настаивала на учёте международного права и собственной роли в 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63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Восточной Европы вошли в НАТО в ходе первой волны расширения.
</a:t>
            </a:r>
            <a:endParaRPr lang="en-US" sz="1693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1999 года вступление новых членов сделало спор о безопасности особенно острым для Москвы.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НАТО, официальный список членов; 1999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
</a:t>
            </a:r>
            <a:endParaRPr lang="en-US" sz="6864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вступления России в Совет Европы.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1996 году Россия вошла в Совет Европы: это стало важным знаком признания и закрепило её участие в европейских правовых и политических механизмах.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Европы; справочные материалы по внешней политике РФ в 1990-е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инструмент, пример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внешняя политика 1990-х сочетала стратегическую цель, практический инструмент и конкретный формат реализации.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Россия действовала прагматично: стремилась к безопасности и признанию через переговоры, договоры и участие в международных структурах.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внешней политики РФ в 1990-е годы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и постсоветское пространство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рамка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Москвы СНГ стало не просто наследием распада СССР, а пространством, где нужно было сохранить связи, предотвратить хаос и удержать минимальный уровень взаимной безопасности.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связи внутри содружества оставались важными: торговля, транспорт и энергетика требовали рабочих механизмов координации, даже когда политические интересы участников заметно расходились.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посредника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выступать гарантом стабильности в соседних государствах, сочетая дипломатическое давление, посредничество и поддержку переговорных форматов в кризисных точках.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было не восстановление имперской модели, а удержание влияния в ближнем зарубежье без прямого конфликта с новыми суверенными государствами.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миротворчество в СНГ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 Таджикистане, Приднестровье и ряде других зон показали, что постсоветское пространство стало источником постоянных угроз, требующих быстрой реакции и политической гибкости.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дипломатия не ограничивалась заявлениями: она сочетала переговоры, давление на стороны конфликта и участие в миротворческих механизмах, чтобы не допустить эскалации у собственных границ.
</a:t>
            </a:r>
            <a:endParaRPr lang="en-US" sz="1295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безопасностью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практика усилила военный компонент внешней политики, потому что безопасность соседних регионов напрямую влияла на внутреннюю устойчивость России и её международный вес.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кризисы в СНГ заставляли Россию действовать не отвлечённо, а в режиме ежедневного управления рисками, где каждая ошибка могла изменить баланс сил.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направление: Россия и Китай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развивала отношения с Китаем как важный канал внешнеполитического баланса: это снижало зависимость от Запада и расширяло пространство для самостоятельных решений.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измерение также было значимым: торговля, транспортные маршруты и энергетические связи создавали основу для более устойчивых двусторонних контактов.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 азиатскими партнёрами помогало поддерживать диалог по вопросам безопасности, особенно когда в отношениях с западными странами возрастали разногласия.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Многовекторность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направление не заменяло европейское, но дополняло его, позволяя России вести более многовекторную политику и избегать международной изоляции.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двусторонняя дипломатия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места постоянного члена Совбеза ООН давало России возможность участвовать в решении вопросов войны, мира и международных кризисов на равных с ведущими державами.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легитимность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ООН Россия поддерживала образ ответственного участника мировой политики, для которого важны не только национальные интересы, но и общие правила международной безопасности.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каналы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дипломатия дополняла многосторонний формат: именно через прямые контакты обсуждались торговля, вооружения, границы сотрудничества и острые политические разногласия.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позволял сочетать глобальное присутствие с конкретными договорённостями, которые были особенно нужны в условиях ограниченных ресурсов и нестабильной обстановки.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Кризисные кейсы и международная повестка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резонанс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Чеченский конфликт серьёзно влиял на внешнее восприятие России: зарубежные СМИ и международные организации связывали внутренние события с вопросами прав человека и применения силы.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 внешнее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Внешнеполитическая повестка всё чаще включала не только отношения между государствами, но и оценку внутренних кризисов, которые могли отражаться на авторитете страны за рубежом.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суверенитета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российской дипломатии это означало необходимость защищать суверенитет страны, одновременно реагируя на критику и объясняя свою позицию по вопросам безопасности и территориальной целостности.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кейсы показали, что в 1990-е годы внешняя политика России не могла быть отделена от внутренней стабильности и качества государственного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внешней политики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внешняя политика России в 1990-е была ограничена не только политическими, но и материальными возможностями государства.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ресурсов заставлял Россию выбирать избирательные приоритеты и опираться на наиболее дешёвые и эффективные инструменты — переговоры, международные организации и двусторонние связи.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внешней политики РФ в 1990-е годы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самостоятельному курсу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внешнеполитических решений России в 1990-е годы и причины смены акцентов.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десятилетия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1990-х показал: внешняя политика России зависит от экономической базы не меньше, чем от дипломатического мастерства. Баланс интересов, безопасность и реализм стали её главными ориентирами.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2026-07-26T06:14:53Z</dcterms:created>
  <dcterms:modified xsi:type="dcterms:W3CDTF">2026-07-26T06:14:53Z</dcterms:modified>
</cp:coreProperties>
</file>