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революции, хаосе и нравственном выборе России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Александра Блока: поэма революционного перелома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поэмы в эпоху переворота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возникло в начале 1918 года, когда Петроград жил в холоде, голоде и тревоге. На фоне революционной ломки Блок создал произведение, которое сразу вызвало острые споры о художественной смелости и нравственном смысле.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в творческой эволюции Блока
</a:t>
            </a:r>
            <a:endParaRPr lang="en-US" sz="2429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стала для Блока итогом прежних поисков и одновременно резким поворотом: символистская многозначность уступает более прямой, уличной и жесткой интонации.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привычной лирической плавности здесь слышны марш, лозунг, песня и просторечие — они передают ритм исторического слома и нерв времени.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поздними размышлениями поэта о судьбе страны, где старый мир рушится, а новый еще не обрел ясных нравственных очертаний.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как образ революционного хаоса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метели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Петроград показан как пространство темноты, ветра и снега. Город словно растворяется в стихии, а улица становится враждебной и беспокойной.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ориентиров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теряются в метели, привычные границы исчезают, и возникает ощущение исторической неустойчивости. Заснеженный город символизирует разруху, одиночество и крушение прежнего порядка.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поэмы: движение от хаоса к символу
</a:t>
            </a:r>
            <a:endParaRPr lang="en-US" sz="265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сцен показывает, как бытовая революционная действительность переходит в обобщающий финальный образ.
</a:t>
            </a:r>
            <a:endParaRPr lang="en-US" sz="12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6700" y="1295150"/>
            <a:ext cx="27075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красногвардейцев как коллективный герой
</a:t>
            </a:r>
            <a:endParaRPr lang="en-US" sz="1983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отряд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Красногвардейцы показаны прежде всего как движущаяся группа. Их сила в общем ритме шагов, а не в индивидуальных характерах или психологической глубине.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появление связано с ощущением движения и давления. Коллектив действует как сила улицы, где важнее темп, напор и непрерывность, чем личный выбор каждого.
</a:t>
            </a:r>
            <a:endParaRPr lang="en-US" sz="1172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обрывочна, грубовата и насыщена просторечием. Она передает неотфильтрованную среду революционного города и делает интонацию поэмы нарочито прямой.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двенадцать придает отряду особую значимость, но не превращает его в нравственный идеал. Блок оставляет за героями право на историческое движение и личную вину.
</a:t>
            </a:r>
            <a:endParaRPr lang="en-US" sz="11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смысловые функции
</a:t>
            </a:r>
            <a:endParaRPr lang="en-US" sz="254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 поэме выполняет не только сюжетную, но и символическую роль, помогая увидеть конфликт эпохи.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выстроены как система исторических и нравственных знаков: личные судьбы превращаются в комментарий к революции.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«Двенадцать» (1918)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интонаций и ритмов в поэме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переходы между речевыми пластами создают эффект живой улицы, где услышаны и шум толпы, и тревожная тишина финала.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разговорно-песенной интонации делает революционный мир осязаемым, а символический финал — особенно выразительным.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тексту поэмы А. А. Блока «Двенадцать»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метели и зимней стихии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поэмы
</a:t>
            </a:r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сразу задает ощущение потерянности. Она не просто сопровождает действие, а обозначает разрыв привычного мира и неустойчивость происходящего.
</a:t>
            </a:r>
            <a:endParaRPr lang="en-US" sz="1492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отряда стихия усиливается. Снег и ветер стирают очертания улиц, мешают видеть людей и делают пространство почти безымянным.
</a:t>
            </a:r>
            <a:endParaRPr lang="en-US" sz="1439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наиболее напряженных эпизодах метель усиливает драматизм и скрывает границу между случайностью и законом истории, словно природа участвует в событийном переломе.
</a:t>
            </a:r>
            <a:endParaRPr lang="en-US" sz="1336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стихия уже воспринимается как знак испытания. Она подчеркивает, что Россия проходит через суровый и не до конца понятный исторический переход.
</a:t>
            </a:r>
            <a:endParaRPr lang="en-US" sz="14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Катьки становится центральным эпизодом, где личная ревность Петрухи соединяется с общей жестокостью революционной улицы и разрушением человеческих связей.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не изображает насилие как подвиг или необходимую жертву истории. Напротив, оно показано резко, буднично и тревожно, без героического ореола.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раскрывает внутреннюю противоречивость революции: высокий исторический смысл соседствует с грубостью, случайностью и нравственным падением отдельных людей.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эпизод производит такой сильный эффект: он заставляет увидеть, что эпоха перемен не отменяет личной ответственности за совершенное зло.
</a:t>
            </a:r>
            <a:endParaRPr lang="en-US" sz="1556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как знак эпохи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513" y="1295150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символика и финальный образ Христа
</a:t>
            </a:r>
            <a:endParaRPr lang="en-US" sz="2112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без однозначного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Христа в финале не объясняет происходящее прямо, а оставляет читателя перед нравственной загадкой. Поэма не снимает напряжение между революцией, судом и надеждой на очищение.
</a:t>
            </a:r>
            <a:endParaRPr lang="en-US" sz="124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духовная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строки можно читать как знак высшего суда над историческим хаосом. Тогда Христос становится не оправданием насилия, а мерой, по которой оценивается путь героев и самой эпохи.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Спор, ставший частью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двусмысленность сделала финал знаменитым: он допускает разные толкования и не сводится к простой формуле. Для Блока важна не готовая истина, а драматический вопрос о спасении России.
</a:t>
            </a:r>
            <a:endParaRPr lang="en-US" sz="12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поэмы: столкновение речевых регистров
</a:t>
            </a:r>
            <a:endParaRPr lang="en-US" sz="2736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соединяет просторечие, уличные реплики и солдатскую грубость с песенной и частушечной интонацией. Из-за этого речь звучит резко, живо и передает нерв революционного Петрограда.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постоянно меняется: то он напоминает марш и лозунг, то распадается на обрывки фраз и выкрики. Такая смена темпа помогает ощутить неустойчивость мира и внутренний разлад эпохи.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и символистские образы возникают на фоне разговорной речи особенно ярко. Контраст низкого и высокого делает сам язык поэмы художественным выражением исторического слома и изменения сознания.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противопоставления в поэме
</a:t>
            </a:r>
            <a:endParaRPr lang="en-US" sz="291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проходят через сюжет, образы и речь героев, создавая ощущение непрерывного внутреннего конфликта.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звучат пары, связанные с историческим сломом и утратой опоры: порядок рушится, а новый мир еще не обрел нравственной ясности.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поэмы А. А. Блока «Двенадцать»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Ревность, которая превращается в трагедию
</a:t>
            </a:r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Петруха не выглядит героем революции в привычном смысле. Его поступки определяются не идеей, а болью, ревностью и растерянностью, поэтому личный конфликт быстро перерастает в насилие и чувство вины.
</a:t>
            </a:r>
            <a:endParaRPr lang="en-US" sz="130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надлом среди уличного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шумного отряда Петруха выделяется своей психологической неустойчивостью. Он вовлечен в общую стихию, но не сливается с ней полностью: в его речи и поведении слышна человеческая слабость и тревога.
</a:t>
            </a:r>
            <a:endParaRPr lang="en-US" sz="125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судьба в историческом вихре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Петруху Блок показывает, что революция не отменяет частную драму. Напротив, личная боль в таком времени становится острее, а случайный конфликт приобретает значение нравственного испытания для человека.
</a:t>
            </a:r>
            <a:endParaRPr lang="en-US" sz="121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Петруха: человек, а не только участник отряда
</a:t>
            </a:r>
            <a:endParaRPr lang="en-US" sz="23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поэме работают как единая система: каждый образ одновременно описывает событие и задает его символическое значение.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изолированы: они связывают бытовую реальность с символическим планом и показывают революцию как событие историческое и нравственно проблемное.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поэмы А. А. Блока «Двенадцать»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поэмы и их смысл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Блоку отклики на поэму
</a:t>
            </a:r>
            <a:endParaRPr lang="en-US" sz="2672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отзывы критиков и литераторов
</a:t>
            </a:r>
            <a:endParaRPr lang="en-US" sz="873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увидели в поэме художественное открытие и точное звучание эпохи, другие — утрату прежней эстетической меры и нравственную неясность. Спор быстро вышел за пределы литературного обсуждения.
</a:t>
            </a:r>
            <a:endParaRPr lang="en-US" sz="833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выход поэмы
</a:t>
            </a:r>
            <a:endParaRPr lang="en-US" sz="117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сразу привлекла внимание резким языком, революционной темой и необычным финалом. Читатели почувствовали, что перед ними произведение, не похожее на прежнюю блоковскую лирику.
</a:t>
            </a:r>
            <a:endParaRPr lang="en-US" sz="783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полемика вокруг финала
</a:t>
            </a:r>
            <a:endParaRPr lang="en-US" sz="1170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ожесточенно обсуждали образ Христа и вопрос о связи революции с духовным смыслом. Именно эта двусмысленность сделала поэму одним из самых спорных текстов XX века.
</a:t>
            </a:r>
            <a:endParaRPr lang="en-US" sz="8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финала и нарастание смысла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только завершает сюжет, но и меняет масштаб чтения: частное событие становится символом исторического перелома.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финалу усиливается напряжение, а бытовая сцена превращается в философское высказывание о пути, суде и неопределенности будущего.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поэмы А. А. Блока «Двенадцать»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соединил революционную тему с разговорной речью, песенной стихией и резкими ритмами, поэтому текст звучит не как традиционная героическая поэма, а как живое дыхание улицы.
</a:t>
            </a:r>
            <a:endParaRPr lang="en-US" sz="1534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разрывает привычную границу между высоким и низким стилем: рядом с библейскими образами появляются просторечие, выкрики и частушечная интонация, усиливающие ощущение исторической неустойчивости.
</a:t>
            </a:r>
            <a:endParaRPr lang="en-US" sz="1353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Новизна поэмы связана и с тем, что революция показана без упрощения: она одновременно исторически мощна, социально реальна и нравственно тревожна, а значит не сводится к лозунгу.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 образом Христа переводит сюжет в символический план и делает текст открытым для разных прочтений. Такое завершение было смелым для русской поэзии своего времени.
</a:t>
            </a:r>
            <a:endParaRPr lang="en-US" sz="1542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новаторство поэмы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406" y="1295150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остается важной для школьного изучения
</a:t>
            </a:r>
            <a:endParaRPr lang="en-US" sz="195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увидеть, как литература откликается на революцию и передает атмосферу переломного времени. Через художественные детали она делает историю ощутимой и конкретной.
</a:t>
            </a:r>
            <a:endParaRPr lang="en-US" sz="112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личной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исторические события не снимают вины с человека. Для школьника это важный разговор о выборе, насилии и границах оправдания поступков.
</a:t>
            </a:r>
            <a:endParaRPr lang="en-US" sz="1211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читательского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учит сопоставлять символы, интонации и сюжетные эпизоды. Такая работа развивает внимательное чтение и умение видеть многозначность художественного текста.
</a:t>
            </a:r>
            <a:endParaRPr lang="en-US" sz="107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особенно полезно в старшей школе, потому что соединяет историю, психологию и символику. Оно требует зрелого размышления и помогает подготовиться к итоговому анализу литературы.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«Двенадцать»: поэма, которая не теряет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Блока остается значимой, потому что соединяет историческую конкретность, смелое художественное новаторство и сложный нравственный вопрос. Она заставляет читать революцию как испытание для общества и человека.
</a:t>
            </a:r>
            <a:endParaRPr lang="en-US" sz="43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2026-05-20T01:22:02Z</dcterms:created>
  <dcterms:modified xsi:type="dcterms:W3CDTF">2026-05-20T01:22:02Z</dcterms:modified>
</cp:coreProperties>
</file>