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«Мальчик с пальчик»: сказка о маленьком, но очень смелом герое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где смелость побеждает силу, а маленький герой оказывается самым находчивым.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«Мальчик с пальчик» пришёл из устного народного творчества и в обработке А. Н. Толстого стал особенно ясным и живым. Это история о храбрости, семейной поддержке и умении не теряться в трудный момент.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из народной мудрости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1669" y="4186700"/>
            <a:ext cx="3142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герои сказки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очень мал ростом, но у него смелое сердце и ясный ум. Он не пугается трудностей и умеет находить выход там, где другие растерялись бы.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 пальчик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любят сына, заботятся о нём и тревожатся за его судьбу. Их семья держится на труде, тепле и вере, что ребёнок справится с жизнью.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мать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героя встречаются лес, незнакомые люди и сильные звери. Они недооценивают крошечного мальчика, а он отвечает им внимательностью, ловкостью и хитростью.
</a:t>
            </a:r>
            <a:pPr algn="ctr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опасный мир
</a:t>
            </a:r>
            <a:endParaRPr lang="en-US" sz="15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маленького героя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с пальчик выглядит почти игрушечным, но ведёт себя как настоящий герой. Его крошечный рост не мешает ему быть внимательным, смелым и очень находчивым.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контраст делает образ особенно ярким: рядом с огромным миром маленький мальчик кажется беззащитным, но на деле умеет прятаться, наблюдать и ускользать от беды.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 сказки: необычное рождение и дружная семья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Чудесное появление сына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простой семье появляется необычный крошечный мальчик. Его рождение становится настоящим чудом и сразу меняет жизнь родителей.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Трудная, но тёплая жизнь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мать живут небогато, много работают и очень любят ребёнка. Их дом полон заботы, хотя в нём нет достатка.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сильнее страха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понимают, что сын слишком мал, но не перестают его беречь и радоваться ему. Любовь в семье оказывается сильнее тревоги.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герой покидает дом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хочет не только радовать родителей, но и быть им полезным. Несмотря на свой маленький рост, он мечтает попробовать себя в большом мире.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остаётся для него тёплым и безопасным, однако любопытство зовёт вперёд. Герой не хочет бояться всего неизвестного и решается на путь.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этого момента начинаются испытания, где важны не сила и рост, а внимательность, смелость и умение быстро придумать правильный выход.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00" y="1607033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125" y="1587500"/>
            <a:ext cx="439950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9150" y="15875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на пути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не заметить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Крошечного героя легко пропустить среди травы, листьев и дорожной пыли. Но именно это помогает ему спасаться, когда опасность уже рядом.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схватить или обидеть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пути встречаются те, кто сильнее его и не всегда добр. Мальчик не спорит с силой, а выбирает осторожность и вовремя ускользает.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смекалка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 каждой беде ему помогает не оружие, а быстрая мысль. Он замечает удобный момент и действует так, что противник остаётся в недоумении.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место опасности и приключений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тропинка между деревьями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кажется огромным и чуть тревожным. Высокие деревья закрывают небо, а узкая тропа ведёт всё дальше, будто проверяя героя на смелость. Среди этой тишины крошечный мальчик выглядит особенно храбро.
</a:t>
            </a:r>
            <a:endParaRPr lang="en-US" sz="1090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Шорохи, звери и неожиданные встречи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всё время кажется, что кто-то наблюдает. То слышится шорох, то мелькнёт зверь, то появится новая опасность. Но маленький герой не теряется и старается выбраться из любой ловушки.
</a:t>
            </a:r>
            <a:endParaRPr lang="en-US" sz="112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среди великого пространства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подчёркивает, насколько мал мальчик и насколько велик мир вокруг него. Именно поэтому его путь так увлекателен: он будто шагает по огромной сцене, где надо быть и осторожным, и решительным.
</a:t>
            </a:r>
            <a:endParaRPr lang="en-US" sz="11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встреча показывает, что осторожность и быстрая реакция спасают лучше грубой силы. Крошечный герой умеет обойти опасность так, что даже сильный противник остаётся с пустыми руками.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животными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сказке сильнее мальчика, но он не пытается бороться с ними силой. Он наблюдает, ждёт удобный момент и выбирает самый хитрый путь.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сказке звери похожи на людей: кто-то слишком жаден, кто-то хвастается, а кто-то легко верит в обман. Из-за этого эпизоды звучат и страшно, и смешно.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Смекалка важнее силы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наблюдение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бросается вперёд вслепую. Он сначала смотрит, слушает и понимает, где опасность, а где можно пройти незаметно.
</a:t>
            </a:r>
            <a:endParaRPr lang="en-US" sz="995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точный выбор
</a:t>
            </a:r>
            <a:pPr algn="ctr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трудный момент, мальчик выбирает самый верный способ действия. Ему помогает не рост, а умение заметить слабое место противника.
</a:t>
            </a:r>
            <a:endParaRPr lang="en-US" sz="892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— победа маленького героя
</a:t>
            </a:r>
            <a:pPr algn="ctr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сообразительности он выходит из беды и доказывает: даже самый маленький может справиться с большой трудностью, если не сдаваться.
</a:t>
            </a:r>
            <a:endParaRPr lang="en-US" sz="8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сказке — это место тепла, заботы и спокойного ожидания. Здесь мальчика любят и берегут, поэтому даже самые маленькие радости кажутся особенно важными.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дорога и возвращение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наоборот, приносит испытания и учит самостоятельности. Возвращение героя показывает: после страха и чудес семья остаётся самой надёжной опорой.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звучит ярко и точно, но без лишней сложности. Благодаря этому маленький герой и его приключения сразу становятся близкими и запоминающимися.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А. Н. Толстого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сохраняет простоту народной речи, поэтому сказку легко слушать и читать вслух. Короткие фразы делают действие быстрым и понятным.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выразительные детали помогают запомнить сюжет. Они создают ритм, будто историю рассказывает живой сказочник у тёплой печки.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10356" y="4186700"/>
            <a:ext cx="50280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сказка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 видеть, как крошечный мальчик смело спорит с огромным миром. Его размеры вызывают улыбку, а поступки — настоящее восхищение.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и удивление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герою грозит опасность, читателю становится волнительно. Хочется скорее узнать, найдёт ли он выход и не попадёт ли в беду.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и напряжение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оставляет доброе чувство: родительская любовь и удачное возвращение героя напоминают, что забота семьи помогает пережить любые испытания.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радость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в поступках героя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малом росте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не выглядит богатырём, но не прячется от трудностей. Он действует решительно и не теряет присутствия духа, даже когда вокруг всё кажется слишком большим и опасным.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Умный выход из беды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пытается победить силой. Он замечает удобный момент, быстро принимает решение и находит выход там, где сильный противник ждёт только страха и растерянности.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семейной заботы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приключениями всегда чувствуется дом, где ждут и беспокоятся. Эта тихая поддержка делает героя сильнее и показывает, как много значит любовь близких для любого путешествия.
</a:t>
            </a:r>
            <a:endParaRPr lang="en-US" sz="1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народной сказки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сюжета — чудесный, необычный герой, а рядом с ним появляются опасности, которые проверяют его на смелость, находчивость и умение не теряться.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заметны повторяющиеся испытания и яркие образы зверей. Они ведут себя как люди, поэтому история звучит и смешно, и поучительно одновременно.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опасность в ней разделены очень чётко. Народная мудрость подсказывает: слабый может победить, если останется смелым, внимательным и сообразительным.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 мальчика связан с другими сказочными героями
</a:t>
            </a:r>
            <a:endParaRPr lang="en-US" sz="2563" dirty="0"/>
          </a:p>
        </p:txBody>
      </p:sp>
      <p:sp>
        <p:nvSpPr>
          <p:cNvPr id="8" name="Text 2"/>
          <p:cNvSpPr txBox="1"/>
          <p:nvPr/>
        </p:nvSpPr>
        <p:spPr>
          <a:xfrm>
            <a:off x="573600" y="14917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но решительный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другие сказочные герои, он не сдаётся перед бедой. Его сила не в росте, а в характере и умении быстро соображать.
</a:t>
            </a:r>
            <a:endParaRPr lang="en-US" sz="995" dirty="0"/>
          </a:p>
        </p:txBody>
      </p:sp>
      <p:sp>
        <p:nvSpPr>
          <p:cNvPr id="9" name="Text 3"/>
          <p:cNvSpPr txBox="1"/>
          <p:nvPr/>
        </p:nvSpPr>
        <p:spPr>
          <a:xfrm>
            <a:off x="3935537" y="32983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9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и хитрые выходы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проходит через опасные встречи, где помогают наблюдательность и смекалка. Так же поступают и другие герои, которым приходится побеждать не силой.
</a:t>
            </a:r>
            <a:endParaRPr lang="en-US" sz="819" dirty="0"/>
          </a:p>
        </p:txBody>
      </p:sp>
      <p:sp>
        <p:nvSpPr>
          <p:cNvPr id="10" name="Text 4"/>
          <p:cNvSpPr txBox="1"/>
          <p:nvPr/>
        </p:nvSpPr>
        <p:spPr>
          <a:xfrm>
            <a:off x="7297498" y="1491775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Незабываемый чудесный образ
</a:t>
            </a:r>
            <a:pPr algn="ctr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Крошечный размер делает мальчика особенно необычным. Именно поэтому он легко запоминается и кажется почти волшебным среди знакомых сказочных персонажей.
</a:t>
            </a:r>
            <a:endParaRPr lang="en-US" sz="84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76200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показать мальчика рядом с очень большими предметами: листом, грибом или ладонью. Тогда сразу заметны его крошечный рост и смелый характер.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героя в иллюстрации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89783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стоит добавить лесную дорожку, тёплый домик и спокойные семейные детали. Контраст между хрупкостью героя и его отважным взглядом сделает сцену живой.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маленький герой объединяет образы дома, дороги, леса и победы смекалки над опасностью.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помогает быстро понять сказку: перед нами крошечный, но смелый мальчик, которому удаётся пройти через большой и непростой мир.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«Мальчик с пальчик» в обработке А. Н. Толстого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нравится детям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 и быстро развивается, поэтому ребёнку легко следить за событиями. В ней нет лишних подробностей, а каждый эпизод приносит новое приключение.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сразу вызывает симпатию. Он похож на слабого, но очень упрямого ребёнка, который не боится попробовать ещё раз и найти выход.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чудо, опасность и удача, а значит, всё время интересно, чем закончится следующая встреча. Такое чтение удерживает внимание и будит воображение.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радует, потому что добро не исчезает, а семья остаётся рядом. Детям нравится мысль, что смелость и доброта могут быть настоящей силой.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— большая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«Мальчик с пальчик» напоминает, что даже самый крошечный герой способен пройти трудный путь, если у него есть смелость, ум и любовь близких.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2026-05-24T07:06:46Z</dcterms:created>
  <dcterms:modified xsi:type="dcterms:W3CDTF">2026-05-24T07:06:46Z</dcterms:modified>
</cp:coreProperties>
</file>