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уроке русского языка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которые учат думать, слушать и догадываться.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 нескольких словах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прячет его в признаках, сравнениях и намёках. Чтобы найти ответ, нужно внимательно читать и замечать каждую подсказку.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загадка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загадки всегда есть скрытый ответ. Он не звучит прямо, но его можно угадать по словам, которые описывают предмет или явление.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немного хитрит: она не раскрывает секрет сразу, но оставляет заметные следы. Именно это делает разгадывание интересным.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увидеть цвет, форму, размер, звук, движение или место. Чем точнее такие признаки, тем легче найти правильную отгадку.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Признаки-подсказки в загадках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слова вроде «круглый», «белый», «высокий», «тихий». Они подсказывают, на что похож предмет. По таким словам можно быстрее выбрать верный ответ.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«жёлтое, круглое, светит», мы сразу вспоминаем солнце. Так признаки ведут нас к разгадке, как маленькие следы на тропинке.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загадках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часто описывают как золотое, круглое и яркое. В загадках оно словно живое: светит, улыбается и просыпается раньше всех.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загадках может стучать, бежать и шептать. По таким словам легко представить, как капли прыгают по земле и крышам.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обычно показывают белым, мягким и тихим. Он падает, кружится и укрывает землю, будто тёплым одеялом, хотя сам холодный.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загадках не видно, но его слышно и чувствуется. Он может свистеть, гулять и качать деревья, словно озорной невидимка.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цветок помогают заметить времена года. В загадках они растут, шумят, тянутся к солнцу и становятся частью живой картины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легко угадывать по повадкам. Лиса в загадках часто хитрая, заяц быстрый, а медведь сильный и большой, как настоящий лесной богатырь.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внешний вид и голос. У кота отмечают мягкую шерсть и тихие шаги, у птицы — звонкое пение, у волка — протяжный вой.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описания запоминаются быстро, потому что каждый образ яркий и понятный. Ребёнок словно видит героя загадки прямо перед собой.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в загадках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загадке может быть мудрой, большой и полной историй. Она учит читать внимательнее и помогает представить целый мир на страницах.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легко узнать по тому, что он носит тетради, пенал и учебники. В загадках он часто становится верным спутником школьника.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 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 карандаш описываются как помощники, которые бегают по строкам. Они пишут, рисуют и оставляют на бумаге следы мыслей.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любят считать минуты и напоминать о времени. По их движению и звуку можно догадаться, что они помогают не опоздать на урок.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звучание загадки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маленький стишок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загадки звучат почти как стихотворение. В них есть рифма, повтор звуков и чёткий ритм. От этого текст звучит весело и легко катится с языка.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загадку приятно читать вслух и легко запомнить. Она становится похожей на короткую песенку, которую хочется повторять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с шуткой и подвохом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загадках ответ прячется за неожиданным сравнением. Нужно внимательно смотреть, не перепутан ли обычный смысл слова с необычным.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каждое слово до конца, особенно короткие слова-помощники. Они могут полностью изменить смысл загадки и подсказать верный путь.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загадка звучит как шутка и специально сбивает с толку. Она как будто подмигивает: «Не торопись, подумай ещё раз».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тренируют терпение и внимание. А ещё они дарят радость, когда хитрый вопрос всё-таки сдаётся.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разгадке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всё важное: цвет, форму, действие, место и звук. Эти слова помогают понять, о чём идёт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с известным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признаки сравнивают с предметами и явлениями, которые уже знакомы. Так постепенно появляется самый вероятный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ещё 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сразу найден, загадку читают медленно и вслух. Повторный поиск важных слов часто приводит к правильной догадке.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загадки полезны на уроке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загадку, нужно вслушаться в каждое слово и заметить важные признаки. Это учит не торопиться и искать смысл даже в коротком тексте.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 и подсказки помогают удерживать в памяти слова, сравнения и ответы. Чем чаще ребёнок разгадывает загадки, тем увереннее он вспоминает нужные детали.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знакомят с новыми словами и учат описывать предметы по-разному. Ребёнок начинает точнее подбирать признаки, а значит, говорить яснее и выразительнее.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урок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загадка быстро включает весь класс в работу. Она создаёт интерес, помогает сосредоточиться и превращает обычное задание в весёлую языковую игру.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двух видах загадок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загадка живёт в народе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такую загадку кто-то придумывал для весёлой беседы или игры. Потом её запоминали, пересказывали и немного меняли, словно передавали из рук в руки тёплый огонёк. Так рождалась знакомая всем народная загадка.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 именем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загадку сочиняет конкретный человек — писатель, учитель или родитель. У неё есть автор, а слова могут звучать современно и даже шутливо. Такая загадка сразу чувствуется как маленькая авторская находка.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разные, но одинаково любопытные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загадка хранит мудрость многих поколений, а авторская удивляет свежей мыслью. Обе они короткие, меткие и помогают увидеть обычный предмет по-новому, будто поднести к нему волшебную лупу.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загадки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начинает занятие с короткой загадки, чтобы настроить класс на работу. Ребята слушают, ищут подсказки и быстро включаются в разговор.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утреннике, викторине или конкурсе загадка добавляет радость и оживляет игру. Всем интересно проверить себя и услышать правильный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поездке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загадки становятся весёлой игрой за столом, в машине или в дороге. Они помогают не скучать и дружно думать вместе.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сборниках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живут на страницах детских книг, в тетрадях и карточках. Их можно открыть в любой момент и устроить маленькую разминку для ума.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обычно держится на трёх ясных подсказках: так ответ можно угадать, но не слишком быстро.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точных признака делают загадку понятной и вместе с тем хитрой.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маленькая головоломка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работает как мини-поиск. Сначала кажется, что ответ прост, но потом приходится сравнивать слова, проверять догадки и выбирать самое точное решение.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загадке спрятан предмет, но он не показан прямо. Вместо этого читатель видит следы: признаки, сравнения и намёки, по которым нужно догадаться о ответе.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Спешка мешает увидеть смысл. Если ответ назвать сразу, можно пропустить важную подсказку и выбрать совсем не тот предмет.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разгадывании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забывают дочитать загадку до конца. А последнее слово часто меняет всё, как волшебная кнопка в конце задания.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Особое внимание нужны словам «не», «без», «летом», «ночью». Они сильно меняют картину и подсказывают правильный ответ.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Помогает медленное чтение вслух. Когда слышишь текст спокойнее, легче заметить повтор, рифму и самые важные признаки.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выбери знакомый предмет: мяч, кошку, книгу или солнце. Чем он привычнее, тем легче потом подобрать понятные подсказки.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загадку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найди 2–3 ярких признака: цвет, форму, движение, звук или место. Лучше брать такие признаки, которые сразу можно представить.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Теперь запиши их образно и не называй предмет прямо. Можно добавить рифму или лёгкую шутку — и загадка уже готова.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уроке и дома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098764" y="12692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помогает быстро настроиться на работу. Она будит внимание и делает первые минуты урока интересными.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56614" y="22286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паузы загадка помогает отдохнуть, но не терять мысль. Ребята слушают, отвечают и снова включаются в работу.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98764" y="3147113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игра дома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загадки превращаются в семейное соревнование. Дети и взрослые по очереди придумывают ответы и смеются, если кто-то попался на хитрое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особенно любят дети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загадке появляется зверёк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про кошку, зайца, лису или медведя нравятся детям больше всего. У каждого зверя есть яркие привычки и смешные повадки, поэтому образ сразу всплывает в голове и помогает быстро догадаться об ответе.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дождь, ветер, солнце и осень легко представить даже без рисунка. Такие загадки особенно понятны, потому что ребёнок видит их в жизни каждый день и замечает, как меняется природа вокруг.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сказки и вкусные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тетрадь, волшебный герой или любимое блюдо тоже часто становятся героями загадок. Эти темы близки младшим школьникам, а яркая картинка в уме делает разгадку почти праздничной.
</a:t>
            </a:r>
            <a:endParaRPr lang="en-US" sz="10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загадки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слышать слова внимательнее, замечать подсказки и находить точный ответ. Они делают урок русского языка живым, а мысль — быстрой, смелой и любопытной.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2026-05-21T15:43:07Z</dcterms:created>
  <dcterms:modified xsi:type="dcterms:W3CDTF">2026-05-21T15:43:07Z</dcterms:modified>
</cp:coreProperties>
</file>