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упростить многочлены и работать со скобками.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формулы короче, считать удобнее и быстрее проверять ответы в задачах на площадь, стоимость и движение.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нескольких одночленов, соединённых знаками сложения и вычитания. Он может содержать числа, буквы, степени и свободные члены.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одночлена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одночлен включает коэффициент, буквенную часть и степень. Эти элементы помогают понять, какие слагаемые можно объединять, а какие нужно оставить отдельно.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3x²−2x+7, 5a−4b+1 и 2m³+m−9 видно, как разные одночлены образуют одно алгебраическое выражение.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многочлен нужно для преобразования выражений, раскрытия скобок и подготовки к решению уравнений в алгебре.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 и одинаковую степень. Именно поэтому их можно объединять, не изменяя вид выражения.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смешивать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x и x² не являются подобными, потому что степень у них разная. Такие члены складывать нельзя, даже если буква одна и та 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подобных слагаемых меняются только коэффициенты. Например, 4x и 7x дают 11x, а буквенная часть сохраняется без изменений.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выражений с многочленами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находить подобные слагаемые и записывать ответ короче.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Складываются только члены с одинаковой буквенной частью и степенью.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алгебры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многочленов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вычитании многочлена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 меняет знак каждого члена внутри, поэтому важно внимательно переписывать выражение.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каждый член получает противоположный знак, и дальше можно объединять подобные слагаемые.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раскрытия скобок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раскрытия скобок при вычитании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83175" y="946872"/>
            <a:ext cx="79941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минус, каждый член внутри получает противоположный знак. Плюс становится минусом, а минус — плюсом, без исключений.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83175" y="2921559"/>
            <a:ext cx="79941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нужно сразу записать выражение полностью и только потом объединять подобные слагаемые. Это помогает не потерять ни один член.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одинаковых групп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с одинаковой буквенной частью можно представить как одинаковые группы предметов. Тогда 3x и 2x превращаются в 5x, потому что групп стало больше.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 виду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x и x² относятся к разным группам, ведь степень меняет сам вид выражения. Их нельзя складывать так же, как одинаковые группы.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аналогия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быстрее понимать, какие члены можно объединять. Это особенно полезно, когда выражение длинное и в нём много буквенных слагаемых.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сложения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выражение (2x²−3x+4)+(x²+5x−1). Сначала важно аккуратно переписать его, не меняя знаки и не пропуская членов.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между скобками стоит плюс, знаки внутри не меняются. Получаем 2x²−3x+4+x²+5x−1, что удобно для дальнейшей работы.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подобные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2x² и x², затем −3x и 5x, а также 4 и −1. Это главная часть вычисления.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коэффициентов получаем 3x²+2x+3. Итог лучше проверить по каждому виду членов, чтобы не допустить ошибки в знаках.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вычитания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(4y²+y−6)−(2y²−3y+1) сначала убираем скобки после минуса. Знаки всех членов второй скобки меняются на противоположные, и запись становится 4y²+y−6−2y²+3y−1.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подобные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группируем одноимённые члены: 4y² и −2y², y и 3y, −6 и −1. Так проще увидеть, какие слагаемые можно объединить, а какие нужно оставить без изменений.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коэффициентов получаем 2y²+4y−7. Важно не потерять знак свободного члена и не смешать члены с разными степенями, потому что именно они определяют правильный результат.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скобками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где ученики чаще всего теряют точность при преобразовании выражений со скобками.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раскрытием скобок и знаками; если контролировать этот шаг, число неточностей заметно уменьшается.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«Сложение и вычитание многочленов», 7 класс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942133"/>
            <a:ext cx="4336500" cy="10394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подстановкой значений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и преобразованного выражений показывает, совпадают ли значения при разных подстановках. Это удобный способ быстрой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совпадают во всех проверках, преобразование выполнено верно; несовпадение указывает на ошибку в знаках или при раскрытии скобок.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алгебры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ошибку в решении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определить, на каком этапе вычислений возникла неточность.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825" y="1006850"/>
            <a:ext cx="334200" cy="33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3763" y="1006850"/>
            <a:ext cx="292425" cy="33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11238" y="2517063"/>
            <a:ext cx="292425" cy="33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площадью и периметром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972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периметра стороны складывают, поэтому выражения часто записывают многочленами. Сложение и вычитание позволяют объединить длины участков и получить короткую, удобную формулу.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42477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показывают, что буквенные выражения нужны не только в уравнениях. Они помогают описывать реальные измерения и видеть связь между вычислениями и геометрическими чертежами.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82250" y="3022878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прямоугольников и составных фигур тоже выражается через многочлены. Если фигура разбита на части, алгебра помогает сложить их площади и представить общий результат одной записью.
</a:t>
            </a:r>
            <a:endParaRPr lang="en-US" sz="13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упрощённая запись удобнее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9378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выражение становится короче, поэтому его легче читать и переписывать без ошибок. Это особенно важно в длинных примерах со скобками и несколькими буквами.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690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запись помогает быстрее заметить ошибку в знаке, коэффициенте или степени. Если выражение уже приведено к стандартному виду, сравнивать ответы намного удобнее.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115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лишние слагаемые убраны, остаётся меньше действий при подстановке значений и дальнейших преобразованиях. В результате решение занимает меньше времени и требует меньшей концентрации.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сокращается запись после упрощения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после приведения подобных слагаемых выражение становится заметно короче и удобнее для дальнейших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лишних членов остаётся в записи, тем проще выполнять вычисления, проверять ответ и использовать выражение в формулах.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теме «Приведение подобных слагаемых»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подобные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Объединять можно только слагаемые с одинаковой буквенной частью и одинаковой степенью. Коэффициенты складывают или вычитают, а буквенная часть остаётся неизменной.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знак минус, то знаки всех членов внутри меняются на противоположные. Этот шаг нужно выполнять до объединения слагаемых.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без букв складываются и вычитаются как обычные числа. Их нельзя забывать, потому что они тоже входят в окончательный ответ.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обычно записывают по убыванию степеней, чтобы выражение было привычным и понятным. Такая запись помогает быстрее находить подобные слагаемые и проверять решение.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знак и подбор подобных слагаемых влияют на итоговый результат. Краткие шаги помогают запомнить алгоритм.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результат определяется двумя действиями: правильным раскрытием скобок и объединением только подобных слагаемых.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 по алгебре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с ответами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сложение и вычитание многочленов строятся на двух точных действиях: раскрытии скобок и объединении подобных слагаемых. Эти умения помогают упрощать выражения, решать задачи и уверенно работать с формулами.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2026-05-30T00:05:54Z</dcterms:created>
  <dcterms:modified xsi:type="dcterms:W3CDTF">2026-05-30T00:05:54Z</dcterms:modified>
</cp:coreProperties>
</file>