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реакции в мировой истории: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реакции формируют политические и социальные изменения по всему миру.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— это стремительные изменения в обществе, связанные с переосмыслением власти и социальных отношений, часто вызванные желанием справедливости и новыми идеями, меняющими ход истории.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революций и их значения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вызывает недовольство среди бедных, усиливая конфликт между классами и толкая общество к переменам.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Просвещения, марксизма и национализма служат идеологическими толчками, мотивируя к борьбе за свободу и равенство.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такие как инфляция и безработица, ослабляют стабильность и порождают массовые протесты против существующего строя.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революций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революции приводят к смене власти, как во Франции 1789 года, а социальные трансформируют структуру общества, например, российская революция 1917 года.
</a:t>
            </a:r>
            <a:endParaRPr lang="en-US" sz="119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революции
</a:t>
            </a:r>
            <a:endParaRPr lang="en-US" sz="1452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революции направлены на получение национальной независимости, как революция Греции в 1821 году, с активным участием народных масс.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восстания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революций: типы и отличия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781" y="1647777"/>
            <a:ext cx="343737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ключевые революции Европы с указанием дат, участников, причин и итогов, что позволяет сравнить их влияние на политическую историю континента.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существенно изменяли власть и права людей, способствуя развитию современных государств.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архивы, учебные пособия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европейские революции: хронология и последствия
</a:t>
            </a:r>
            <a:endParaRPr lang="en-US" sz="22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свободы, равенства и народного суверенитета сформировали интеллектуальную основу революционных движений XVIII 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Вольтер, Руссо, Монтескье через книги и выступления вдохновили общество на борьбу с тиранией и поддержку прав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идей Просвещения на революции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июля 1789 года штурм крепости Бастилии символизировал протест против королевской власти и выступил точкой невозврата для революции. Это событие заложило фундамент новых правил общества.
</a:t>
            </a:r>
            <a:endParaRPr lang="en-US" sz="1012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Бастилии и начало перемен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монархии, провозглашение республики и введение гражданских прав изменили Францию, поддержав идеи свободы и равенства, которые распространились и по другим странам Европы.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революции: новый порядок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Французской революции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— борьба парламента против короля Карла I, которая закончилась его казнью и временным упразднением монархии.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стало создание парламентарной системы, развитие правового государства и зарождение принципов демократии, важные для мировой истории.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и её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мировые революции вне Европы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 в Древнем Риме (73–71 до н.э.) было масштабным рабским восстанием против угнетения и несправедливости.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революция (1910–1920) изменила аграрные отношения и привела к созданию новой, прогрессивной конституции.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Венгрии (1956) стала попыткой освободиться от советского контроля и утвердить самостоятельность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Чехословацкая революция 1968 года выразила протест против авторитаризма и стремление к гражданским свободам и реформам.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после Французской революции и реставрация
</a:t>
            </a:r>
            <a:endParaRPr lang="en-US" sz="2484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– Восстановление династии Бурбонов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Наполеона на трон возвращаются монархи Бурбоны, усиливая консерватизм и подавляя революционные настроения.
</a:t>
            </a:r>
            <a:endParaRPr lang="en-US" sz="1315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– Создание Священного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Австрия и Пруссия формируют союз для защиты от революций и поддержания монархических режимов в Европе.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 – Карлсбадские декреты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меры цензуры и запреты для борьбы с либеральными движениями и революционными организациями.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 – Подавление восстаний
</a:t>
            </a:r>
            <a:pPr algn="ctr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координирует ликвидацию восстаний в Италии и Испании, предотвращая распространение революций на континенте.
</a:t>
            </a:r>
            <a:endParaRPr lang="en-US" sz="1151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народов 1848 года охватила страны от Франции до Венгрии, где люди требовали прав и свобод. Митинги и демонстрации стремительно распространились, затрагивая множество слоёв общества и национальностей.
</a:t>
            </a:r>
            <a:endParaRPr lang="en-US" sz="1027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Вспыхнувшие революции по всей Европе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многие восстания были подавлены, они привели к отмене крепостного права, усилили национальное самосознание и способствовали созданию новых политических сил и партий.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итоги революций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Протестующие требовали свободы слова, публикаций, введения конституций и улучшения условий труда, отражая стремление к политической и социальной справедливости в различных европейских государствах.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требования восставших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года: причины, ход, последствия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революции стали поражение в Русско-японской войне, народное недовольство и массовые забастовки рабочих и крестьян по всей империи.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издание Манифеста 17 октября и создание Государственной думы, но самодержавие и основные государственные устои остались неизменными.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событиями стали Кровавое воскресенье и формирование Советов рабочих депутатов, что стало важным шагом к организации протеста.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российская революция 1905 года: причины и итоги
</a:t>
            </a:r>
            <a:endParaRPr lang="en-US" sz="23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1917 года массовые забастовки и демонстрации в Петрограде привели к отречению Николая II, образованию Временного правительства и началу коренного изменения власти.
</a:t>
            </a:r>
            <a:endParaRPr lang="en-US" sz="1013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и конец монархии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власть захватили большевики под руководством Ленина, что спровоцировало гражданскую войну и смену социально-политического строя с национализацией и формированием однопартийной системы.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и начало советской эпохи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революция 1917 года: основные этапы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вызвала массовую безработицу и обнищание по всему миру, усилив социальное напряжение и недовольство традиционной властью.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экономический упадок способствовал подъёму нацистской партии и приходу Гитлера к власти в 1933 году, что изменило политическую карту Европы.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в Италии экономический кризис способствовал утверждению фашистского режима под руководством Муссолини, закрепившего авторитарную власть.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экономические потрясения ускорили рост экстремистских движений и подготовили почву для начала Второй мировой войны.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и рост радикальных движений
</a:t>
            </a:r>
            <a:endParaRPr lang="en-US" sz="24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революция 1911 года свергла имперскую династию, а в 1949 году была провозглашена Китайская Народная Республика под руководством коммунистов.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Иранская революция 1979 года сменила монархию исламской республикой, что радикально изменило политическую и религиозную структуру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Кубинская революция 1959 года завершилась падением режима Батисты и началом масштабных социалистических преобразований в экономике и обществе.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революции XX века за пределами Европы
</a:t>
            </a:r>
            <a:endParaRPr lang="en-US" sz="26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Карлсбадские декреты 1819 года ограничили свободу слова и запрещали деятельность многих либеральных групп, усилив государственный надзор.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после которого ужесточился контроль над либеральными движениями в Европе с помощью декретов и цензуры.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европейского XIX века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в Восточной Европе произошли мирные революции, не сопровождавшиеся насилием, что кардинально изменило политическую карту региона. Польша стала первой страной с новой властью благодаря движению «Солидарность».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Безкровное свержение коммунизма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Демонстрации в ГДР и падение Берлинской стены символизировали конец разделения Германии. В Чехословакии оппозиция привела к демократическим реформам и избранию Вацлава Гавела президентом.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перемены в Восточной Европе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Бархатные революции конца XX 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революции XXI века использовали мобильную связь и социальные сети для эффективной координации массовых протестов без насилия, что расширило возможности гражданских движений.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делался на демократические выборы, противодействие коррупции и расширение гражданских прав, при этом значимую роль играла поддержка международного сообщества.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цветные революции: новые средства борьбы
</a:t>
            </a:r>
            <a:endParaRPr lang="en-US" sz="22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периоды наибольшей активности революций и последующих реакций по всей Европе и части мира на протяжении трёх столетий.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цикл показывает, что революционные движения часто вызывают консервативный откат, формируя повторяющиеся паттерны развития общества.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исторических исследований,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революций и реакций — исторический обзор
</a:t>
            </a:r>
            <a:endParaRPr lang="en-US" sz="26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истории: значение революций и реакций сегодня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реакции формируют основы современного общества, обучая нас важности прав, свободы и активного участия граждан в жизни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2026-05-11T01:42:43Z</dcterms:created>
  <dcterms:modified xsi:type="dcterms:W3CDTF">2026-05-11T01:42:43Z</dcterms:modified>
</cp:coreProperties>
</file>