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7289" y="460875"/>
            <a:ext cx="4204922" cy="419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3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Железы внутренней секреции: гормоны и регуляция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17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незаметно управляют ростом, обменом веществ и состоянием всего организма.
</a:t>
            </a:r>
            <a:endParaRPr lang="en-US" sz="373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8" y="0"/>
            <a:ext cx="429964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Эндокринная система: невидимый регулятор тела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Эндокринные железы выделяют гормоны прямо в кровь, поэтому их сигналы быстро достигают клеток-мишеней. Вместе с нервной системой они помогают организму согласованно работать и приспосабливаться к изменениям.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175" y="138400"/>
            <a:ext cx="8437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 — главная железа эндокринной системы
</a:t>
            </a:r>
            <a:endParaRPr lang="en-US" sz="2647" dirty="0"/>
          </a:p>
        </p:txBody>
      </p:sp>
      <p:sp>
        <p:nvSpPr>
          <p:cNvPr id="9" name="Text 1"/>
          <p:cNvSpPr txBox="1"/>
          <p:nvPr/>
        </p:nvSpPr>
        <p:spPr>
          <a:xfrm>
            <a:off x="783175" y="946950"/>
            <a:ext cx="37206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Небольшой, но важный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 расположен у основания мозга и очень мал по размеру, однако выделяет гормоны, которые влияют на рост, развитие и работу других желез.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83175" y="2275324"/>
            <a:ext cx="37206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роста и 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Соматотропный гормон, пролактин, фолликулостимулирующий и лютеинизирующий гормоны участвуют в росте организма, созревании половых клеток и подготовке к половому созреванию.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83175" y="3603701"/>
            <a:ext cx="37206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щитовидной железой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Тиреотропный гормон гипофиза стимулирует щитовидную железу, помогая ей вырабатывать гормоны, которые ускоряют обмен веществ и поддерживают активность организма.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56775" y="946950"/>
            <a:ext cx="37206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надпочечниками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Адренокортикотропный гормон регулирует работу надпочечников, поэтому гипофиз участвует в реакции на стресс, нагрузку и изменение условий окружающей среды.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56775" y="2275324"/>
            <a:ext cx="37206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регулятор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тому, что он управляет работой нескольких желез сразу, гипофиз считают центральным регулятором эндокринной системы.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1267" y="656900"/>
            <a:ext cx="4437216" cy="433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Гипоталамус и гипофиз: единый центр управления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86625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из нервной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56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Гипоталамус находится в промежуточном мозге и получает информацию от нервной системы, поэтому может быстро реагировать на изменения внутренней и внешней среды организма.
</a:t>
            </a:r>
            <a:endParaRPr lang="en-US" sz="1120" dirty="0"/>
          </a:p>
        </p:txBody>
      </p:sp>
      <p:sp>
        <p:nvSpPr>
          <p:cNvPr id="10" name="Text 2"/>
          <p:cNvSpPr txBox="1"/>
          <p:nvPr/>
        </p:nvSpPr>
        <p:spPr>
          <a:xfrm>
            <a:off x="405725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гипофизом
</a:t>
            </a:r>
            <a:pPr algn="l" indent="0" marL="0">
              <a:lnSpc>
                <a:spcPct val="100000"/>
              </a:lnSpc>
              <a:buNone/>
            </a:pPr>
            <a:r>
              <a:rPr lang="en-US" sz="56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выделяет особые вещества, которые усиливают или ослабляют работу гипофиза. Так нервные импульсы превращаются в гормональный ответ.
</a:t>
            </a:r>
            <a:endParaRPr lang="en-US" sz="1120" dirty="0"/>
          </a:p>
        </p:txBody>
      </p:sp>
      <p:sp>
        <p:nvSpPr>
          <p:cNvPr id="11" name="Text 3"/>
          <p:cNvSpPr txBox="1"/>
          <p:nvPr/>
        </p:nvSpPr>
        <p:spPr>
          <a:xfrm>
            <a:off x="2544696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система регуляции
</a:t>
            </a:r>
            <a:pPr algn="l" indent="0" marL="0">
              <a:lnSpc>
                <a:spcPct val="100000"/>
              </a:lnSpc>
              <a:buNone/>
            </a:pPr>
            <a:r>
              <a:rPr lang="en-US" sz="56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гипоталамуса и гипофиза объединяет нервную и эндокринную регуляцию. Благодаря этому органы получают согласованные команды без лишних задержек.
</a:t>
            </a:r>
            <a:endParaRPr lang="en-US" sz="1120" dirty="0"/>
          </a:p>
        </p:txBody>
      </p:sp>
      <p:sp>
        <p:nvSpPr>
          <p:cNvPr id="12" name="Text 4"/>
          <p:cNvSpPr txBox="1"/>
          <p:nvPr/>
        </p:nvSpPr>
        <p:spPr>
          <a:xfrm>
            <a:off x="2563796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регулирует эта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62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центр участвует в контроле сна, эмоций, стресса, аппетита и роста, поэтому он важен для повседневного самочувствия и развития.
</a:t>
            </a:r>
            <a:endParaRPr lang="en-US" sz="1246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гормоны и их действие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организм использует разные гормоны для разных задач: роста, обмена веществ, быстрой защиты и созревания.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гормоны действуют избирательно, но вместе обеспечивают согласованную работу организма.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00"/>
            <a:ext cx="84519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Щитовидная железа и обмен веществ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33500" y="1037175"/>
            <a:ext cx="36276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и гормоны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Щитовидная железа находится на передней поверхности шеи и вырабатывает тироксин и трийодтиронин, которые влияют на многие процессы в организме.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33500" y="3021600"/>
            <a:ext cx="36276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обмена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гормоны помогают регулировать скорость обмена веществ, а значит, влияют на уровень энергии, теплообразование, работу сердца и общую активность человека.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64475" y="1037175"/>
            <a:ext cx="36276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Йод в питании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синтеза гормонов щитовидной железы необходим йод. Если его не хватает, железа работает хуже, а организм развивается медленнее.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64475" y="3021600"/>
            <a:ext cx="36276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детей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детском возрасте гормоны щитовидной железы особенно важны, потому что они поддерживают нормальный рост и развитие нервной системы.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454191"/>
            <a:ext cx="4022400" cy="12836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зачем организму йод и как нехватка гормонов щитовидной железы отражается на самочувствии и развитии.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йода нарушает работу щитовидной железы, а дефицит её гормонов особенно опасен для детей.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Йод и нарушения работы щитовидной железы
</a:t>
            </a:r>
            <a:endParaRPr lang="en-US" sz="2319" dirty="0"/>
          </a:p>
        </p:txBody>
      </p:sp>
      <p:sp>
        <p:nvSpPr>
          <p:cNvPr id="7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минерального баланса
</a:t>
            </a:r>
            <a:pPr algn="ctr" indent="0" marL="0">
              <a:lnSpc>
                <a:spcPct val="100000"/>
              </a:lnSpc>
              <a:buNone/>
            </a:pPr>
            <a:r>
              <a:rPr lang="en-US" sz="53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Паращитовидные железы следят за содержанием кальция и фосфора в крови, поддерживая условия, необходимые для нормальной работы мышц и нервной системы.
</a:t>
            </a:r>
            <a:endParaRPr lang="en-US" sz="1252" dirty="0"/>
          </a:p>
        </p:txBody>
      </p:sp>
      <p:sp>
        <p:nvSpPr>
          <p:cNvPr id="6" name="Text 1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организма
</a:t>
            </a:r>
            <a:pPr algn="ctr" indent="0" marL="0">
              <a:lnSpc>
                <a:spcPct val="100000"/>
              </a:lnSpc>
              <a:buNone/>
            </a:pPr>
            <a:r>
              <a:rPr lang="en-US" sz="56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нужен для прочности костей и зубов, а также для сокращения мышц и передачи нервных импульсов, поэтому нарушения сразу отражаются на здоровье.
</a:t>
            </a:r>
            <a:endParaRPr lang="en-US" sz="1306" dirty="0"/>
          </a:p>
        </p:txBody>
      </p:sp>
      <p:sp>
        <p:nvSpPr>
          <p:cNvPr id="7" name="Text 2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Выработка паратгормона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снижении уровня кальция они выделяют паратгормон, который повышает его содержание в крови и помогает организму вернуть баланс.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Паращитовидные железы и обмен кальция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работают инсулин и глюкагон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обмена глюкозы в крови и реакции поджелудочной железы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5214" y="1285875"/>
            <a:ext cx="2009073" cy="1923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7014" y="1285875"/>
            <a:ext cx="2009073" cy="1923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Поджелудочная железа: два вида секреции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Орган, который работает в двух направлениях
</a:t>
            </a:r>
            <a:pPr algn="ctr" indent="0" marL="0">
              <a:lnSpc>
                <a:spcPct val="100000"/>
              </a:lnSpc>
              <a:buNone/>
            </a:pPr>
            <a:r>
              <a:rPr lang="en-US" sz="45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Поджелудочная железа одновременно помогает пищеварению и регулирует уровень сахара в крови. Одни её клетки выделяют пищеварительный сок в кишечник, а другие — гормоны, которые действуют через кровь. Именно поэтому этот орган называют смешанной железой.
</a:t>
            </a:r>
            <a:endParaRPr lang="en-US" sz="1058" dirty="0"/>
          </a:p>
        </p:txBody>
      </p:sp>
      <p:sp>
        <p:nvSpPr>
          <p:cNvPr id="9" name="Text 2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Островки Лангерганса под микроскопом
</a:t>
            </a:r>
            <a:pPr algn="ctr" indent="0" marL="0">
              <a:lnSpc>
                <a:spcPct val="100000"/>
              </a:lnSpc>
              <a:buNone/>
            </a:pPr>
            <a:r>
              <a:rPr lang="en-US" sz="46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поджелудочной железы есть небольшие скопления клеток — островки Лангерганса. Они вырабатывают инсулин и глюкагон, поэтому на изображениях обычно выделяют именно эту часть органа как гормональный центр.
</a:t>
            </a:r>
            <a:endParaRPr lang="en-US" sz="1081" dirty="0"/>
          </a:p>
        </p:txBody>
      </p:sp>
      <p:sp>
        <p:nvSpPr>
          <p:cNvPr id="10" name="Text 3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обменом веществ
</a:t>
            </a:r>
            <a:pPr algn="ctr" indent="0" marL="0">
              <a:lnSpc>
                <a:spcPct val="100000"/>
              </a:lnSpc>
              <a:buNone/>
            </a:pPr>
            <a:r>
              <a:rPr lang="en-US" sz="48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поджелудочной железы показывает, как тесно связаны пищеварение и эндокринная система. После еды она помогает распределить питательные вещества, а между приёмами пищи поддерживает нужный уровень глюкозы для клеток организма.
</a:t>
            </a:r>
            <a:endParaRPr lang="en-US" sz="1132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Надпочечники и реакция на стресс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Надпочечники включают быстрый и длительный механизмы защиты, помогая организму работать в условиях нагрузки и сохранять внутреннее равновесие.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Адреналин и норадреналин действуют быстрее, а кортизол и альдостерон поддерживают адаптацию дольше.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условные значения для наглядной диаграммы.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6050" y="228800"/>
            <a:ext cx="84312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железы и половое созревание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27351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Яичники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Яичники вырабатывают эстрогены и прогестерон. Эти гормоны запускают половое созревание у девочек, участвуют в формировании вторичных половых признаков и подготавливают организм к будущей репродуктивной функции.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53186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Семенники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Семенники образуют тестостерон. Он влияет на развитие мужских половых признаков, рост мышечной массы и созревание половой системы, а также поддерживает процессы, связанные с образованием половых клеток.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79021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возраст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период полового созревания выработка половых гормонов заметно возрастает. Поэтому меняются темпы роста, фигура, голос, работа кожи и общее состояние организма, а изменения становятся особенно заметными.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04857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гормонов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гормоны не только определяют внешние признаки, но и помогают организму подготовиться к продолжению рода. Их действие связано с согласованной работой многих органов и систем.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00"/>
            <a:ext cx="3235800" cy="476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эпифиз управляет суточными ритмами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3688300" y="138400"/>
            <a:ext cx="23676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
</a:t>
            </a:r>
            <a:pPr algn="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ярком освещении эпифиз вырабатывает меньше мелатонина. Организм легче сохраняет бодрость, внимание и активность в течение дня.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617950" y="1894200"/>
            <a:ext cx="23676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и ночь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наступлением темноты выработка мелатонина усиливается. Это помогает появлению сонливости и подготавливает организм к отдыху.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88300" y="3650000"/>
            <a:ext cx="23676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сон
</a:t>
            </a:r>
            <a:pPr algn="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режим сна стабильный, биологические ритмы работают согласованно. Эпифиз помогает различать день и ночь и поддерживать привычный распорядок.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004683"/>
            <a:ext cx="4336500" cy="29143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желез внутренней секреции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гормоны вырабатывают главные железы и какую функцию они выполняют в организме.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железы своя основная задача, но вместе они образуют единую систему, которая управляет ростом, обменом веществ и адаптацией организма.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обратная связь в гормональной регуляции
</a:t>
            </a:r>
            <a:pPr algn="l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организм возвращает показатель к норме при отклонении.
</a:t>
            </a:r>
            <a:endParaRPr lang="en-US" sz="2427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эндокринной системы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13236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Сахарный диабет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состояние связано с недостатком инсулина или с тем, что клетки хуже на него реагируют. Из-за этого уровень глюкозы в крови повышается, а организм получает меньше доступной энергии.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3998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Гипотиреоз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сниженной работе щитовидной железы обмен веществ замедляется. Человек может быстрее уставать, становиться вялым и менее активным, а у детей это особенно отражается на росте и развитии.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57271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гормона роста слишком много, у ребёнка может развиться гигантизм. Если его не хватает, в детском возрасте возникает карликовость, поэтому важно заметить проблему как можно раньше.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98034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диагностика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Эндокринные нарушения часто проявляются постепенно, поэтому их легко не заметить. Своевременное обращение к врачу помогает сохранить нормальное развитие и предупредить осложнения.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65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350" y="924297"/>
            <a:ext cx="1790700" cy="17137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сохранять гормональный баланс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572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Тарелка, в которой есть йод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нормальной работы щитовидной железы важны йод и белок. Рыба, молочные продукты, яйца и йодированная соль помогают организму получать нужные вещества каждый день. Особенно это важно в период роста.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252750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как ежедневная настройка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сон помогает эпифизу и другим железам работать согласованно. Если ложиться и вставать примерно в одно и то же время, организму легче сохранять бодрость, внимание и хорошее самочувствие.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41977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без перегрузки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Умеренная физическая активность улучшает общее состояние организма и помогает справляться со стрессом. Прогулки, спорт и активные игры поддерживают обмен веществ и делают режим дня более здоровым.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гормональный баланс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гормонов чувствителен к привычкам дня: особенно заметны влияние сна, питания и длительного стресса.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режим и уменьшение стресса помогают эндокринной системе работать стабильнее и предсказуемее.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условные значения для наглядной диаграммы.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050" y="1027075"/>
            <a:ext cx="176400" cy="235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6050" y="1027075"/>
            <a:ext cx="235200" cy="235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54350" y="3068825"/>
            <a:ext cx="235200" cy="235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28850" y="3025325"/>
            <a:ext cx="235200" cy="235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рядом каждый день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контрольной
</a:t>
            </a:r>
            <a:pPr algn="l" indent="0" marL="0">
              <a:lnSpc>
                <a:spcPct val="100000"/>
              </a:lnSpc>
              <a:buNone/>
            </a:pPr>
            <a:r>
              <a:rPr lang="en-US" sz="68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Волнение перед ответственной работой связано со стрессовой реакцией. Организм быстрее реагирует, учащается пульс, а внимание становится более собранным, чтобы помочь справиться с задачей.
</a:t>
            </a:r>
            <a:endParaRPr lang="en-US" sz="1179" dirty="0"/>
          </a:p>
        </p:txBody>
      </p:sp>
      <p:sp>
        <p:nvSpPr>
          <p:cNvPr id="14" name="Text 3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детском и подростковом возрасте гормоны особенно заметно влияют на рост, формирование тела и работу многих органов. Поэтому в этот период важно следить за самочувствием и режимом.
</a:t>
            </a:r>
            <a:endParaRPr lang="en-US" sz="1282" dirty="0"/>
          </a:p>
        </p:txBody>
      </p:sp>
      <p:sp>
        <p:nvSpPr>
          <p:cNvPr id="15" name="Text 4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 и насыщение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голода и сытости связано с гормональной регуляцией обмена веществ. Эти сигналы помогают вовремя есть и поддерживать уровень энергии для учёбы, игр и движения.
</a:t>
            </a:r>
            <a:endParaRPr lang="en-US" sz="1299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и работоспособность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участвуют в том, как человек чувствует себя утром, в школе и после нагрузки. От их согласованной работы зависят бодрость, концентрация и способность восстанавливаться.
</a:t>
            </a:r>
            <a:endParaRPr lang="en-US" sz="115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Железы внутренней секреции работают как единая система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незаметно управляют ростом, обменом веществ, стрессом и развитием. Если беречь сон, питание и режим дня, эндокринная система помогает организму работать согласованно и устойчиво.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2026-06-01T13:26:29Z</dcterms:created>
  <dcterms:modified xsi:type="dcterms:W3CDTF">2026-06-01T13:26:29Z</dcterms:modified>
</cp:coreProperties>
</file>