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существительные: одушевлённые и неодушевлённые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живой, а кто спрятался в слове.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всё вокруг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помогает назвать людей, животных, вещи и явления. На этом уроке мы научимся делить такие слова на две группы и быстро проверять их вопросами кто? и что?.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людей: мальчик, девочка, врач, учитель. Такие слова связаны с живыми существами и обычно отвечают на вопрос кто?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также относятся названия животных, птиц, рыб и насекомых: кошка, воробей, щука, бабочка. Их тоже удобно проверять вопросом кто?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одушевлённые слова легко узнать по смыслу: если слово обозначает того, кто живёт, движется и дышит, оно относится к этой группе.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предметы, например стол, книга, тетрадь, карандаш. Они не обозначают живых существ и чаще всего отвечают на вопрос что?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относятся явления природы: дождь, снег, ветер, радуга, облако. Эти слова помогают описывать мир вокруг нас, но живыми существами не являются.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встречаются и названия растений, например берёза или ёлка. В грамматике такие слова тоже относятся к неодушевлённым, хотя в природе они живые.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людей по возрасту, родству и профессии относятся к одушевлённым существительным: мама, папа, ученик, учитель, врач. Они легко отвечают на вопрос кто?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группа включает животных, птиц, рыб и насекомых: кот, собака, лиса, синица, щука, бабочка. Для изображения подойдут дети, питомцы и птицы на прогулке.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— это одушевлённые слова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неодушевлённым существительным относятся названия вещей из школы и дома: парта, карандаш, окно, портфель. Эти слова не называют живых существ и отвечают на вопрос что?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же группу входят явления природы: ветер, радуга, облако, дождь. Их легко узнать по смыслу, потому что они описывают то, что мы видим или ощущаем вокруг.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явления — это неодушевлённые слова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слово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проверить, к какой группе относится существительное.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9699" y="2040949"/>
            <a:ext cx="576607" cy="6589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Вопросы-помощники: кто? и что?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Вопросы-помощники: кто? и что?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5300" y="2851548"/>
            <a:ext cx="3352800" cy="15204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кто?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чаще помогает узнать одушевлённое слово. Спроси: кто пришёл, кто играет, кто летит? Если слово называет человека или животное, ответ обычно будет правильным.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279865" y="2851548"/>
            <a:ext cx="3352800" cy="15204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что?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чаще подходит к неодушевлённым словам. Спроси: что лежит, что светит, что растёт? Так легко проверить предмет, явление или растение и не перепутать группы.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33762"/>
            <a:ext cx="386371" cy="3434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9659" y="2679413"/>
            <a:ext cx="235306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— кто?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 называет животное, значит оно одушевлённое. Такая пара помогает сразу увидеть, что живое слово отвечает на вопрос кто?.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— что?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стол обозначает предмет, поэтому оно неодушевлённое. В паре с котом разница становится очень заметной и легко запоминается.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— кто?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ученик обозначает человека, поэтому относится к одушевлённым существительным. Оно удобно для тренировки: сначала смысл, потом вопрос.
</a:t>
            </a:r>
            <a:endParaRPr lang="en-US" sz="1472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дождь отвечают на вопрос что?, потому что это предмет и явление природы. Такие короткие пары помогают быстро повторить правило на уроке.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могут запутать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народ, детвора и молодёжь называют группу людей. Поэтому в школьной теме их относят к одушевлённым существительным, хотя слово стоит в единственном числе.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команда тоже может сбить с толку. Оно обозначает не один предмет, а людей вместе, и по смыслу связано с живыми существами.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похоже на название множества людей, сначала подумай о смысле. Именно смысл подсказывает правильную группу, а не только внешнее звучание слова.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задай вопрос и проверь значение ещё раз. Для таких слов особенно важно не торопиться: русский язык любит внимательных учеников.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волк, заяц и медведь остаются одушевлёнными словами и в обычной жизни, и в сказках. Даже если зверь умеет говорить, грамматическое правило не меняется.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запомнить: сказка может быть волшебной, а вопрос к слову — обычным. Если слово называет животное, оно отвечает на вопрос кто? и относится к одушевлённым.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животные и настоящие животные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вопросов помогает выбрать группу слов: для растений и грибов обычно подходит что?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2 класса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грамматике это важное исключение: живые в природе слова всё равно относятся к неодушевлённым.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одушевлённые и неодушевлённые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правильно выполнять разбор имени существительного и не путать группы слов, особенно когда рядом стоят похожие примеры из жизни, природы и школьных заданий.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выбор вопроса предупреждает ошибки в ответах. Слово может казаться «живым» по смыслу, но в русском языке действует чёткое грамматическое правило.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различает эти группы, речь становится точнее, а письмо — грамотнее. Такие знания нужны и на уроке, и при чтении, и при сочинении.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определить, к какой группе относится имя существительное.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разложить слова по группам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врач относятся к одушевлённым словам, потому что называют людей. Для них естественно задавать вопрос кто?.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и ворона тоже входят в одушевлённую группу. Они называют живых существ, поэтому в задании их легко поместить в первую корзинку.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портфель — неодушевлённые существительные. Они называют вещи, а не живых существ, и отвечают на вопрос что?.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дорога тоже относятся ко второй группе. Это удобно проверить по смыслу: слово не называет человека или животное.
</a:t>
            </a:r>
            <a:endParaRPr lang="en-US" sz="14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дома одушевлённые слова встречаются на каждом шагу: мама, папа, друг, кошка, попугай, рыбка. Их легко найти в разговоре и в книгах.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особенно полезны для запоминания, потому что ребёнок видит их каждый день. Стоит только оглянуться — и живые слова уже рядом.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слова вокруг нас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без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торопиться и выбрать правильную группу по значению и вопросу.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дерево, цветок и гриб часто ставят в одушевлённые, потому что они живые в природе. Но по грамматическому правилу они относятся к неодушевлённым.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народ, команда, детвора и молодёжь тоже могут запутать. Они связаны с людьми, поэтому обычно воспринимаются как одушевлённые, хотя это не отдельные люди.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чувство, но и на правило. В русском языке решает значение слова и правильный вопрос к нему.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главное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слова, которые называют людей и животных. Они чаще всего отвечают на вопрос кто? и помогают говорить о живых существах.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существительные называют предметы, явления и растения. Обычно к ним подходит вопрос что?, поэтому их легко отличить по значению и по вопросу.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всегда выручает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 легко различить, если помнить про значение слова и вопросы кто? и что?. Это простое правило делает речь точной, а ответы — уверенными.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2026-05-21T20:09:43Z</dcterms:created>
  <dcterms:modified xsi:type="dcterms:W3CDTF">2026-05-21T20:09:43Z</dcterms:modified>
</cp:coreProperties>
</file>