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авангарда к классической ясности.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Заболоцкий: поэт эпохи перемен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и русская поэзия XX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выросло на пересечении авангардного поиска, цензурного давления и возвращения к классической традиции, а потому точно отражает драму русской литературы середины XX 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родился в 1903 году в Казани, а детские годы провёл в Вятской губернии, где рано научился внимательно всматриваться в природу и быт.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ранние впечатления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среда, крестьянский труд и живая разговорная речь стали для него первыми уроками точности: именно отсюда вырос интерес к предметной детали и скрытому смыслу обыденного.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наблюдение за окружающим миром сформировали его поэтическое зрение: в привычных явлениях он рано начал замечать внутреннюю выразительность и неожиданные смысловые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учился в Казанском университете и в педагогических учебных заведениях Москвы и Петрограда, но не получил завершённого высшего образования, поэтому многое осваивал самостоятельно.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путь к литературе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круг чтения был широким: символисты, футуристы, русская классика и научно-популярные книги помогали ему вырабатывать собственное представление о поэтическом языке.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опытах ему были особенно важны точность слова, логика фразы и интерес к тому, как в стихе рождается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и ранний поэтический эксперимент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1920-х: среда поиска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среде Ленинграда Заболоцкий оказался рядом с авторами, для которых важны были абсурд, гротеск и разрушение привычных форм. Эта атмосфера сделала эксперимент естественной частью его поэтического развития.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и визуальная выразительность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восприятия этого периода особенно важны портреты поэта, фотографии ленинградского круга и образы художественной свободы 1920-х годов. Они помогают увидеть, как тесно его стихи были связаны с эстетикой времени.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неожиданное столкновение смыслов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Заболоцкого строились на остранении и резких сопоставлениях. Предметы и явления в них словно теряли привычную роль и начинали открывать читателю непривычную, тревожную сторону мира.
</a:t>
            </a:r>
            <a:endParaRPr lang="en-US" sz="10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«Столбцы» и первый литературный успех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«Столбцы» вышли в 1929 году и сразу выделили Заболоцкого как смелого новатора, умеющего соединять сатиру, гротеск и точную бытовую наблюдательность.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городская повседневность показана как мир механических движений, нелепых жестов и внутренней неустроенности, за которыми проступает более широкий философский смысл.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частные детали у него приобретают обобщающую силу: предметный ряд становится способом говорить о духовном распаде и тревоге эпохи.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«Столбцах» особенно заметно умение поэта превращать острое наблюдение в художественный образ, который не теряет сатирической энергии и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стих Заболоцкого становится строже и сдержаннее: на место открытого гротеска приходит более глубокое размышление о жизни, труде и нравственном выборе.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классической ясности и философской лирике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отказывается от образности, но делает её более собранной и внутренне дисциплинированной, чтобы мысль звучала яснее и точнее.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зрелой лирике поэт соединяет наблюдение за природой и человеком с философским вопросом о смысле существования и ответственности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биографии поэта особенно заметны резкие повороты: ранний авангард, трагический перелом и позднее возвращение к литературе.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данным Н. А. Заболоцкого; годы: 1903, 1920-е, 1929, 1938, 1938–1946, 1948, 1957, 1958.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Заболоцкого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что творческая эволюция Заболоцкого определялась не только литературой, но и историческими испытаниями.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лагеря и ссылка как перелом биографии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Заболоцкий был арестован по обвинению в антисоветской деятельности, и этот факт стал одним из самых тяжёлых испытаний его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прошёл лагерное заключение, а затем ссылку в Алтайском крае и Казахстане, где повседневное существование было связано с постоянным трудом и лишениями.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несвободы усилил в его поэзии темы памяти, внутреннего сопротивления и человеческого достоинства, которые станут особенно важными в поздние годы.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перелома слово у Заболоцкого приобретает особую нравственную напряжённость: оно звучит спокойнее, но становится глубже и ответственнее.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Заболоцкого особенно заметны сдержанность, внутренняя собранность и мотивы дороги, ночи, холода, ожидания и одиночества, связанные с пережитым опытом лишений.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не описывают страдание напрямую, а превращают его в строгую поэтическую форму, где суровый пейзаж и человеческая выдержка звучат как единое целое.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лагеря и ссылки в поздней лирике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к литературной работе Заболоцкий снова печатает стихи и переводы, выстраивая голос предельно собранный и строгий. Его поздняя лирика избегает внешней эффектности и опирается на точность интонации.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литературе после 1948 года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этого периода оказываются любовь, память, старение и нравственный итог прожитой жизни. Лирический герой говорит сдержанно, но каждое слово звучит как результат долгого внутреннего опыта и самоиспытания.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поздних текстов особенно важны ясность композиции, выверенный ритм и дисциплина формы. Даже самые личные переживания у поэта превращаются в спокойное философское размышление о времени, благодарности и человеческом достоинстве.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как часть творческой биографии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разными традициями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переводил поэзию с грузинского и других языков народов СССР, а также с европейских языков, расширяя собственный художественный опыт и круг поэтических форм.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к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перевод был не пересказом, а воссозданием звучания текста. Он бережно передавал ритм, паузу и мелодику, чтобы сохранить живое движение оригинала.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переводах Заболоцкий стремился удержать национальную образность и исторический фон произведения. Благодаря этому читатель воспринимал не только сюжет, но и художественную среду текста.
</a:t>
            </a:r>
            <a:endParaRPr lang="en-US" sz="1247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работа укрепила его репутацию тонкого мастера стиха. Она требовала точности слова, гибкости строфики и умения находить равновесие между смыслом и звучанием.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показывают, как менялись художественные задачи Заболоцкого от раннего эксперимента к зрелой лирике и переводам.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линия постепенного движения от авангардного опыта к классической ясности и философской сосредоточенности.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и художественные этапы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Н. А. Заболоцкого и литературоведческая традиция его изучения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мотивов меняется от ранних гротескных текстов к зрелой философской лирике, где особенно заметны природные и этические смыслы.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наследия Н. А. Заболоцкого по основным тематическим группам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поэзии Заболоцкого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нравственная рефлексия образуют ядро позднего творчества, а городская тема и гротеск сильнее связаны с ранним периодом.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Заболоцкого показана как живое пространство смысла, а не как красивый фон. Лес, птицы, река и небо помогают поэту размышлять о времени, жизни и человеческом месте в мире.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поэзии Заболоцкого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наблюдение всегда конкретно: он точно видит форму предмета, движение света, поведение животных и смену сезонов. Именно предметная точность делает пейзаж у него убедительным и художественно весомым.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зрелой лирике природный образ часто соединяется с философским выводом. Через простую деталь поэт приходит к разговору о гармонии, хрупкости жизни и внутренней ответственности человека перед миром.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художественного метода Заболоцкого
</a:t>
            </a:r>
            <a:endParaRPr lang="en-US" sz="2795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поэтического развития и сохраняющиеся художественные признаки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8265" y="509171"/>
            <a:ext cx="315225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в оценке А. М. Туркова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стойкость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Турков подчёркивает, что Заболоцкий сохранил внутреннюю собранность даже в самые тяжёлые годы. Его творчество воспринимается как пример духовной выдержки и личной ответственности.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исследователя важна поэтическая честность Заболоцкого: он не упрощает переживание и не подменяет его красивой формулой. Слово у него всегда связано с точным смыслом.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Интеллектуальная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Турков видит в нём автора, который умеет строго организовать стихотворение. Даже эмоционально насыщенные тексты построены логично, выверенно и без случайных деталей.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Трагические события не разрушили поэта, а стали источником новой художественной зрелости. В этом Турков видит редкую способность превращать личное испытание в значимое искусство.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для анализа на уроке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позволяй душе лениться»: урок внутренней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удобно для разговора о самоорганизации и нравственной ответственности. В нём звучит простой, но требовательный призыв к постоянной работе над собой. Текст хорошо подходит для сопоставления с жизненной позицией самого поэта и его поздней строгой интонацией.
</a:t>
            </a:r>
            <a:endParaRPr lang="en-US" sz="96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«Признание»: зрелость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 любви без внешней театральности, сдержанно и доверительно. Здесь особенно заметны ясность интонации и внутренняя глубина, поэтому текст можно сопровождать страницей сборника, фотографией автора и фрагментом рукописи.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 идет»: природа как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пейзаж не статичен: природа живёт, движется и меняется на глазах. Гроза становится образом напряжённого ожидания и силы, а визуальный ряд легко строится через контраст неба, света и темнеющего пространства.
</a:t>
            </a:r>
            <a:endParaRPr lang="en-US" sz="10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Заболоцкого читают не только как автора исторической эпохи, но и как поэта, который умеет говорить о внутренней работе личности с редкой точностью.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литературной репутации Н. А. Заболоцкого в школьном и академическом чтении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Заболоцкого: от новатора к классике школьной программы
</a:t>
            </a:r>
            <a:endParaRPr lang="en-US" sz="1723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поэта складывается из нескольких волн, но устойчивее всего держатся философская лирика, любовные стихи и переводы.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показывает, как поэзия может пройти путь от авангардного поиска к зрелой философской ясности, не утратив глубины, честности и человеческого достоинства.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Заболоцкий: поэт испытания и ясности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2026-05-23T15:02:30Z</dcterms:created>
  <dcterms:modified xsi:type="dcterms:W3CDTF">2026-05-23T15:02:30Z</dcterms:modified>
</cp:coreProperties>
</file>