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 ключевые события войны и влияние образования на формирование новой Америки.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за независимость США и роль образования: основные темы урока
</a:t>
            </a:r>
            <a:endParaRPr lang="en-US" sz="325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XVIII веке 13 колоний недовольны налогами и ограничениями. Идеи Просвещения и опыт самоуправления вдохновляют колонистов на независимость. Образование рассматривается как база для нового общества.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Британские колонии и начало борьбы за свободу
</a:t>
            </a:r>
            <a:endParaRPr lang="en-US" sz="2734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войны за независимость
</a:t>
            </a:r>
            <a:endParaRPr lang="en-US" sz="2255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боёв: Лексингтон и Конкорд (1775)
</a:t>
            </a:r>
            <a:pPr algn="l" indent="0" marL="0">
              <a:lnSpc>
                <a:spcPct val="115000"/>
              </a:lnSpc>
              <a:buNone/>
            </a:pPr>
            <a:r>
              <a:rPr lang="en-US" sz="3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стрелы войны прозвучали в апреле 1775 года, когда вооружённые столкновения в Лексингтоне и Конкорде открыли путь к затяжному конфликту между Великобританией и колониями.
</a:t>
            </a:r>
            <a:endParaRPr lang="en-US" sz="1071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Поворотный момент: победа при Саратоге (1777)
</a:t>
            </a:r>
            <a:pPr algn="l" indent="0" marL="0">
              <a:lnSpc>
                <a:spcPct val="115000"/>
              </a:lnSpc>
              <a:buNone/>
            </a:pPr>
            <a:r>
              <a:rPr lang="en-US" sz="3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Американская армия одержала значимую победу при Саратоге, что убедило Европу поддержать колонистов в борьбе за независимость, расширяя международную помощь.
</a:t>
            </a:r>
            <a:endParaRPr lang="en-US" sz="1085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войны и признание независимости (1783)
</a:t>
            </a:r>
            <a:pPr algn="l" indent="0" marL="0">
              <a:lnSpc>
                <a:spcPct val="115000"/>
              </a:lnSpc>
              <a:buNone/>
            </a:pPr>
            <a:r>
              <a:rPr lang="en-US" sz="3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завершилась подписанием Парижского мирного договора, который признал суверенитет новых Соединённых Штатов, заложив основы республиканской системы управления.
</a:t>
            </a:r>
            <a:endParaRPr lang="en-US" sz="108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24901" y="1635700"/>
            <a:ext cx="2657747" cy="300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58700" y="2110825"/>
            <a:ext cx="2354700" cy="21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лишены представительства в британском парламенте, что усилило протестные настроения. Девиз «Нет налогов без представительства» стал главным лозунгом движения за права.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98050" y="2110825"/>
            <a:ext cx="2354700" cy="21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Власти Великобритании ввели новые налоги, включая гербовый и чайный сбор, без согласия колонистов. Эти меры ущемляли экономическую свободу и вызывали недовольство.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803000"/>
            <a:ext cx="85368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войны: налоги, ограничения, права колоний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543243"/>
            <a:ext cx="2623500" cy="2093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300" y="2543243"/>
            <a:ext cx="2623500" cy="209316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1800" y="2543243"/>
            <a:ext cx="2623500" cy="209316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сражения и международная поддержка в войне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97650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Бои при Лексингтоне и Конкорде открыли конфликт
</a:t>
            </a:r>
            <a:pPr algn="l" indent="0" marL="0">
              <a:lnSpc>
                <a:spcPct val="130039"/>
              </a:lnSpc>
              <a:buNone/>
            </a:pPr>
            <a:r>
              <a:rPr lang="en-US" sz="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апреле 1775 года первые столкновения открыли войну за независимость, продемонстрировав решимость колонистов защищать свои права оружием.
</a:t>
            </a:r>
            <a:endParaRPr lang="en-US" sz="1120" dirty="0"/>
          </a:p>
        </p:txBody>
      </p:sp>
      <p:sp>
        <p:nvSpPr>
          <p:cNvPr id="12" name="Text 3"/>
          <p:cNvSpPr txBox="1"/>
          <p:nvPr/>
        </p:nvSpPr>
        <p:spPr>
          <a:xfrm>
            <a:off x="3144275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при Саратоге обеспечила признание со стороны Франции
</a:t>
            </a:r>
            <a:pPr algn="l" indent="0" marL="0">
              <a:lnSpc>
                <a:spcPct val="130039"/>
              </a:lnSpc>
              <a:buNone/>
            </a:pPr>
            <a:r>
              <a:rPr lang="en-US" sz="1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Сарактогская победа убедила Францию вступить в войну на стороне американцев, предоставив военную и финансовую поддержку, что кардинально изменило баланс сил.
</a:t>
            </a:r>
            <a:endParaRPr lang="en-US" sz="1085" dirty="0"/>
          </a:p>
        </p:txBody>
      </p:sp>
      <p:sp>
        <p:nvSpPr>
          <p:cNvPr id="13" name="Text 4"/>
          <p:cNvSpPr txBox="1"/>
          <p:nvPr/>
        </p:nvSpPr>
        <p:spPr>
          <a:xfrm>
            <a:off x="5988288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Капитуляция британцев при Йорктауне стала решающей
</a:t>
            </a:r>
            <a:pPr algn="l" indent="0" marL="0">
              <a:lnSpc>
                <a:spcPct val="130039"/>
              </a:lnSpc>
              <a:buNone/>
            </a:pPr>
            <a:r>
              <a:rPr lang="en-US" sz="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1781 году поражение британской армии в Йорктауне обусловило скорое завершение войны и обеспечило начало переговоров о признании независимости.
</a:t>
            </a:r>
            <a:endParaRPr lang="en-US" sz="112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Континентальный Конгресс координировал борьбу за свободу, объединяя представителей всех колоний для совместных решений и стратегии.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июля 1776 года принята Декларация независимости, утверждающая право народов на свободу и собственное государство — фундамент нового общества.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Томас Джефферсон, главный автор документа, изложил идеи о равенстве и преследовании счастья, ставшие идеологической основой Американской революции.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документы и лидеры американской революции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500" y="2954386"/>
            <a:ext cx="3647400" cy="18771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15025" y="2208786"/>
            <a:ext cx="3647400" cy="187712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803000"/>
            <a:ext cx="45867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женщин и общества в войне и образовании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67306" y="1500112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в госпиталях и на поле боя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ухаживали за ранеными, шили форму для солдат и даже принимали участие в боях — примером служит Молли Питчер, прославившаяся храбростью и поддержкой армии.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215031" y="803000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инициативы в образовании детей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и организации помогали открывать школы для сирот и раненых, обеспечивая возможность обучения и поддержки в тяжелые послевоенные годы.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в большинстве штатов вводится право обязательного посещения школ для детей, отражая стремление к созданию образованного общества.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Массачусетс стал первым штатом, внедрившим систему обязательного школьного образования, считая образование ключом к сохранению свободы и демократии.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системы школьного образования в послевоенных штатах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8600" y="1639574"/>
            <a:ext cx="4845900" cy="31990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4700" y="2031600"/>
            <a:ext cx="29151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обучали основам грамоты, арифметики и нравственности, формируя у детей чувство гражданской ответственности и патриотизма.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724700" y="3543300"/>
            <a:ext cx="29151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Законодательные инициативы обеспечили массовый доступ к образованию в северных штатах, заложив основу будущей системы публичных школ.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390125" y="708000"/>
            <a:ext cx="44445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начального образования и принципы обучения
</a:t>
            </a:r>
            <a:endParaRPr lang="en-US" sz="2173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Джон Локк выдвинул идеи естественных прав и общественного договора, став основы для декларации и реформ.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Шарль Монтескье предложил разделение властей, что вдохновило формирование американских институтов управления.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Жан-Жак Руссо развил концепцию народного суверенитета и равенства, что повлияло на демократические идеи США.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интеллектуальные течения способствовали развитию образования как инструмента просвещения и подготовки граждан для управления государством.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Просвещение и его влияние на независимость и образование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8225" y="1504950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1777 год — Конституция Вермонта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Вермонт стал первым штатом, закрепившим обязательное начальное образование в своей конституции для всех детей, что стало важным шагом в развитии системы образования в США.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439150" y="21063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1789 год — Массачусетс вводит обязательное образование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Массачусетс принял закон об обязательном школьном обучении, став образцом для других штатов, что обеспечило массовый доступ к основным знаниям.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570200" y="27208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1790-е годы — Пенсильвания расширяет образовательные программы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Пенсильвании введены широкие образовательные законы, стимулирующие создание общественных школ и повышение грамотности среди детей.
</a:t>
            </a:r>
            <a:endParaRPr lang="en-US" sz="943" dirty="0"/>
          </a:p>
        </p:txBody>
      </p:sp>
      <p:sp>
        <p:nvSpPr>
          <p:cNvPr id="9" name="Text 3"/>
          <p:cNvSpPr txBox="1"/>
          <p:nvPr/>
        </p:nvSpPr>
        <p:spPr>
          <a:xfrm>
            <a:off x="6701250" y="33411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XIX века — первые общественные школы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стали доступны большинству детей, обучая основам: чтению, письму и арифметике, что способствовало формированию начальной образовательной инфраструктуры.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97650" y="803000"/>
            <a:ext cx="85368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школьные системы и образовательные законы
</a:t>
            </a:r>
            <a:endParaRPr lang="en-US" sz="2400" dirty="0"/>
          </a:p>
        </p:txBody>
      </p:sp>
      <p:sp>
        <p:nvSpPr>
          <p:cNvPr id="11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542241"/>
            <a:ext cx="3929400" cy="2095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542241"/>
            <a:ext cx="3929400" cy="20951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85368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образования в первые годы независимости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97650" y="1494425"/>
            <a:ext cx="39294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семьи в поддержке образования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многие семьи видели в школе средство подготовки детей к жизни в свободном обществе. Родители стремились дать детям знания, необходимые для самостоятельности и успеха.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564975" y="1494425"/>
            <a:ext cx="39294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общественных библиотек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первые годы независимости в городах открывались публичные библиотеки и читальные залы. Это способствовало росту интереса к знаниям и расширяло возможности обучения для всех слоёв населения.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 Джорджии и Университет Северной Каролины стали первыми образовательными центрами для подготовки государственных служащих и научных кадров, обеспечивая стране необходимый интеллектуальный потенциал.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университеты способствовали распространению просветительских идей, развитию науки и педагогики, что укрепляло культурные и образовательные основы нового государства.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американские университеты и их значение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грамотность и школьное образование были значительно выше на севере, тогда как южные штаты отставали из-за различий в социальном устройстве.
</a:t>
            </a:r>
            <a:endParaRPr lang="en-US" sz="1103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Неравномерность доступа к образованию отражала социально-экономические особенности и препятствовала равному развитию в разных регионах страны.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архивы США, исследования образовательной статистики XVIII века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Грамотность и образование по статистике (1780–1790 годы)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обучение было распространено в сельских районах, где доступ к школам был ограничен, а семьи сами занимались преподаванием базовых навыков детям.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домашнего (семейного) образования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девочек в домашних условиях было более распространено, поскольку систематические школы для них только начинали появляться, и семьи считали это необходимым минимумом.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домашнем образовании делался акцент на чтении Библии, письме и арифметике, что формировало первоначальные знания и навыки для дальнейшего обучения.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4650" y="1507784"/>
            <a:ext cx="38304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XVIII века — первые школы для девочек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Массачусетсе и Филадельфии строятся первые образовательные учреждения, где девочек обучают основам чтения, письма и счета, что было новинкой для того времени.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312500" y="2456225"/>
            <a:ext cx="34587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1801 год — открытие Академии Троя
</a:t>
            </a:r>
            <a:pPr algn="r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Основана первая школа для подготовки женщин-преподавательниц, дающая более высокий уровень образования и расширяющая возможности для женской занятости в сфере обучения.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994650" y="3386545"/>
            <a:ext cx="38304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XIX века — распространение женских учебных заведений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новые школы для девочек в различных штатах, постепенно улучшая качество и доступность образования для женщин.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394500" cy="14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женского образования в США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500" y="2954386"/>
            <a:ext cx="3647400" cy="18771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15025" y="2208786"/>
            <a:ext cx="3647400" cy="187712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803000"/>
            <a:ext cx="45867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Бенджамин Франклин — реформатор образования и науки
</a:t>
            </a:r>
            <a:endParaRPr lang="en-US" sz="2288" dirty="0"/>
          </a:p>
        </p:txBody>
      </p:sp>
      <p:sp>
        <p:nvSpPr>
          <p:cNvPr id="6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67306" y="1500112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Пенсильванской академии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Франклин сыграл ключевую роль в создании академии, которая позже стала Университетом Пенсильвании. Учебное заведение продвигало практическое образование и новые научные знания.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215031" y="803000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Пропаганда доступного образования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Франклин выступал за грамотность и доступность обучения для широких слоёв населения, поддерживая идеи просвещения и развитие общества через образование.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35725" y="3138300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способствовали развитию языковой культуры и укреплению демократических принципов в новом государстве.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96325" y="31382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Патриотический дух и гражданственность интегрировались в школьную программу для создания единой национальной идентичности.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1426363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«Новый английский букварь» Ноа Уэбстера стал важным инструментом для воспитания гражданина с патриотическим сознанием и стремлением к служению обществу.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81500" y="14263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делали акцент на ценности трудолюбия, честности и ответственности, формируя у детей чувство национальной гордости.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7650" y="803000"/>
            <a:ext cx="8536800" cy="4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и формирование патриотизма и национального самосознания
</a:t>
            </a:r>
            <a:endParaRPr lang="en-US" sz="1992" dirty="0"/>
          </a:p>
        </p:txBody>
      </p:sp>
      <p:sp>
        <p:nvSpPr>
          <p:cNvPr id="10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080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для афроамериканцев начали открываться в северных штатах благодаря поддержке религиозных общин, что стало первым шагом к расширению прав в образовании.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других национальных меньшинств доступ к образовательным учреждениям оставался ограниченным из-за социальных и расовых барьеров.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XIX века ознаменовалось борьбой за равенство в образовании и усилением инициатив по расширению образовательных возможностей для всех групп населения.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2563800" cy="10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афроамериканцев и национальных меньшинств
</a:t>
            </a:r>
            <a:endParaRPr lang="en-US" sz="213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за независимость заложила основы республиканского государства и системы массового образования, став ключевым источником формирования демократии и национального единства. Образование продолжает играть важную роль в развитии общества.
</a:t>
            </a:r>
            <a:endParaRPr lang="en-US" sz="1788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независимости на образование и общество США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2026-05-10T16:33:18Z</dcterms:created>
  <dcterms:modified xsi:type="dcterms:W3CDTF">2026-05-10T16:33:18Z</dcterms:modified>
</cp:coreProperties>
</file>