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причины возникновения и возможные последствия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происходят землетрясения и как себя защитить.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Земля и где чаще бывают землетрясения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не неподвижна: её крупные плиты медленно движутся, а на их границах накапливается напряжение. Именно там чаще всего происходят сильные толчки и формируются самые опасные сейсмические зоны.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землетрясений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постоянно движутся: расходятся, сталкиваются и скользят вдоль разломов. При этом породы долго удерживаются трением, а затем внезапно смещаются.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резкого сдвига освобождается огромная энергия. Она распространяется от места разрыва в виде сейсмических волн и вызывает колебания земной поверхности.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самые сильные землетрясения чаще всего связаны с границами плит, где напряжение накапливается особенно долго и достигает критического уровня.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и эпицентр землетрясения
</a:t>
            </a:r>
            <a:endParaRPr lang="en-US" sz="1948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землетрясения расположен в глубине Земли. Здесь начинается разрыв пород и высвобождается энергия, запускающая сейсмические волны. Именно с этого места начинается любое землетрясение.
</a:t>
            </a:r>
            <a:endParaRPr lang="en-US" sz="1534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толчок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Эпицентр — точка на поверхности прямо над очагом. Обычно именно там толчки ощущаются сильнее всего, а разрушения бывают заметнее, чем в удалённых районах.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эпицентр ощущается сильнее
</a:t>
            </a:r>
            <a:endParaRPr lang="en-US" sz="1744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землетрясений и частота их возникновения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землетрясение, тем реже оно происходит, но тем опаснее его последствия.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значения для сравнения частоты классов землетрясений.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толчки часто остаются почти незаметными для людей, но хорошо регистрируются приборами.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P-волны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быстрые волны. Они приходят первыми и проходят через твёрдые и жидкие среды, поэтому их раньше всего фиксируют приборы.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S-волны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волны движутся медленнее P-волн. Они проходят только через твёрдые среды, поэтому не распространяются через жидкие слои Земли.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волны
</a:t>
            </a:r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идут вдоль поверхности Земли и обычно вызывают самые заметные колебания. Именно они часто сильнее всего разрушают здания и дороги.
</a:t>
            </a:r>
            <a:endParaRPr lang="en-US" sz="150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волны помогают понять, как произошло землетрясение. По первым сигналам можно быстрее определить место события и оценить возможную опасность.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сейсмических волн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природоведения.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типы волн и почему первые сигналы землетрясения приходят раньше всего.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P-волны приходят первыми, S-волны отстают, а поверхностные волны обычно наносят наибольший ущерб.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землетрясения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 записывает колебания земной поверхности, а его запись называется сейсмограммой. По ней специалисты определяют, когда началось землетрясение и как менялась сила толчков.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Магнитуда показывает, сколько энергии выделилось при землетрясении. Это помогает сравнивать разные события между собой, даже если они произошли в разных странах и в разное время.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описывает, насколько сильно толчки ощущались в конкретном месте и какие разрушения они вызвали. Для оценки используют специальные шкалы и карты.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 накопление напряжения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 — это трещина или зона разрыва в земной коре, вдоль которой блоки пород могут смещаться. Долгое время движение сдерживается трением, поэтому напряжение постепенно растёт.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прочность пород уже не выдерживает нагрузку, происходит резкий сдвиг. Именно он запускает землетрясение и становится причиной распространения сейсмических волн в окружающие участки коры.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землетрясение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движение плит приводит к толчкам на поверхности и повторным ударам.
</a:t>
            </a:r>
            <a:endParaRPr lang="en-US" sz="126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толчки после основного землетрясения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главное землетрясение: породы разрываются, а поверхность начинает резко колебаться. Именно этот толчок вызывает первые разрушения и задаёт последующую картину опасности.
</a:t>
            </a:r>
            <a:endParaRPr lang="en-US" sz="1517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Афтершоки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главного удара земная кора ещё долго перестраивается. Возникают повторные толчки, обычно слабее, но они могут продолжаться часами, днями и даже неделями.
</a:t>
            </a:r>
            <a:endParaRPr lang="en-US" sz="1584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после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Афтершоки опасны тем, что добивают уже ослабленные здания, стены, мосты и дороги. Поэтому в этот период особенно важно сохранять осторожность и следовать указаниям спасателей.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землетрясений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дают не только толчки, но и вторичные события: обрушения, пожары, аварии и нарушения работы транспорта.
</a:t>
            </a:r>
            <a:endParaRPr lang="en-US" sz="168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«Землетрясения: причины возникновения и возможные последствия».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жилые дома, дороги, мосты и инженерные сети, поэтому ущерб быстро распространяется на весь город.
</a:t>
            </a:r>
            <a:endParaRPr lang="en-US" sz="154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62727"/>
            <a:ext cx="543900" cy="48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969" y="1441586"/>
            <a:ext cx="460162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опасности: цунами, пожары, оползни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
</a:t>
            </a:r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землетрясение может поднять и сместить огромные массы воды. Тогда к берегу приходят высокие волны, которые особенно опасны для прибрежных городов и портов.
</a:t>
            </a:r>
            <a:endParaRPr lang="en-US" sz="1665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сильных толчках повреждаются газовые трубы, электропроводка и отопительные системы. Из-за этого в зданиях и на улицах могут вспыхнуть пожары, даже если сам разлом уже затих.
</a:t>
            </a:r>
            <a:endParaRPr lang="en-US" sz="1712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обвалы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склонах колебания земли разрыхляют породу и вызывают сползание грунта. Оползни и обвалы перекрывают дороги, разрушают дома и осложняют работу спасателей.
</a:t>
            </a:r>
            <a:endParaRPr lang="en-US" sz="156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землетрясение влияет на города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не выдержал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квартале трещины быстро превратились в обрушения: у домов осыпалась кладка, а окна выбило волной колебаний. Такие здания особенно уязвимы, если у них нет прочного сейсмостойкого каркаса. После удара улица стала опасной для прохода и эвакуации.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 дорога, которые остановили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грунт под дорогой сместился, на проезжей части появились разрывы, а мост потерял устойчивость. Из-за этого машины не могли проехать, и спасателям пришлось искать обходные пути. Повреждение транспортной сети осложнило помощь жителям.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больница в зоне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здания, куда люди приходят за безопасностью, могут пострадать при сильном землетрясении. Если стены, перекрытия и коммуникации ослаблены, школа или больница временно перестают работать именно тогда, когда помощь нужна больше всего.
</a:t>
            </a:r>
            <a:endParaRPr lang="en-US" sz="121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увеличивает риск разрушений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ущерб возникает там, где здания непрочные, грунты мягкие, а население и объекты расположены очень близко к зоне разлома.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«Землетрясения: причины возникновения и возможные последствия».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землетрясение наносит разный ущерб в зависимости от условий местности и качества зданий.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во время землетрясения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безопасного поведения при первых толчках и во время их прекращения.
</a:t>
            </a:r>
            <a:endParaRPr lang="en-US" sz="133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и в школе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Закрепите шкафы, полки и телевизоры, а тяжёлые вещи уберите на нижние уровни. Так предметы не упадут при сильной тряске и не перекроют проходы.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запас воды, фонарик, аптечку и список экстренных номеров. Эти вещи помогут пережить первые часы после землетрясения, если электричество и связь будут нарушены.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обсудите маршрут эвакуации и место встречи семьи или класса. Когда каждый знает, куда идти, люди действуют быстрее и меньше рискуют потеряться.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Проводите короткие тренировки дома и в школе. Регулярная практика помогает не паниковать, лучше запомнить правила и правильно реагировать в реальной ситуации.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наибольшей сейсмической активности в мире
</a:t>
            </a:r>
            <a:endParaRPr lang="en-US" sz="233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граница плит и крупные разломы, тем чаще возникают сильные землетрясения.
</a:t>
            </a:r>
            <a:endParaRPr lang="en-US" sz="178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тектонически активным районам Земли.
</a:t>
            </a:r>
            <a:endParaRPr lang="en-US" sz="158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тянутся вдоль границ литосферных плит, где земная кора испытывает постоянное напряжение и смещение.
</a:t>
            </a:r>
            <a:endParaRPr lang="en-US" sz="166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землетрясения как примеры последствий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 — Спитак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в Армении показало, как опасны слабые здания и неподготовленность городов. Оно стало важным уроком для развития сейсмостойкого строительства.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— Турция и Сирия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вновь показала, что прочные здания, обученное население и быстрый отклик спасателей помогают снизить число жертв и ускорить помощь пострадавшим.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землетрясение и последовавшие разрушения напомнили о значении раннего оповещения, чёткой эвакуации и готовности служб спасения работать в первые минуты после удара.
</a:t>
            </a:r>
            <a:endParaRPr lang="en-US" sz="153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Япония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знать, чтобы защититься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остановить нельзя, но его последствия можно уменьшить. Чем лучше построены дома, подготовлены люди и отработаны действия при толчках, тем безопаснее становится жизнь.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2026-05-21T00:10:38Z</dcterms:created>
  <dcterms:modified xsi:type="dcterms:W3CDTF">2026-05-21T00:10:38Z</dcterms:modified>
</cp:coreProperties>
</file>