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Общественно-политические проблемы России во второй половине 1990-х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3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1996–1999 годы стали временем взаимосвязанных кризисов, которые меняли повседневность и политический курс.
</a:t>
            </a:r>
            <a:endParaRPr lang="en-US" sz="29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после распада СССР: исходные условия кризиса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в 1991 году Россия столкнулась с разрывом хозяйственных связей, спадом производства, неустойчивой финансовой системой и слабыми демократическими институтами. Реформы сопровождались инфляцией и приватизацией, ростом неравенства и падением уровня жизни.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как источник общественной нестабильности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производство сокращалось, а задержки зарплат и пенсий становились привычными. Для многих семей это означало, что выживание вытесняло любые планы на будущее.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Распространялась безработица, а расчёты нередко уходили в бартер. Даже при формальной занятости доходы теряли предсказуемость, усиливая ощущение «нестабильной жизни».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подталкивали к недовольству реформами и ностальгии по советской стабильности. Одновременно рос запрос на более жёсткую и эффективную власть как «быстро решающую». 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 реальные доходы населения в 1990-е годы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гиперинфляции 1992–1993 годов инфляция снижалась, но уязвимость доходов и сбережений оставалась высокой.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Тренды показывают: формальная финансовая стабилизация не гарантировала реального благополучия семьи, особенно на фоне новых потрясений.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визуализация: значения приведены как нормированные индексы для отражения направления изменений (точные ряды в слайде не представлены).
</a:t>
            </a:r>
            <a:endParaRPr lang="en-US" sz="10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как ежедневная стратегия выживания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Задержки выплат превращали поход за деньгами в отдельную «работу». Люди приходили с утра, узнавали новости у знакомых и часами ждали, когда хоть что-то будет начислено.
</a:t>
            </a:r>
            <a:endParaRPr lang="en-US" sz="1332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Пустые прилавки и стихийные рынки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регулярные поставки срывались, привычные магазины пустели, а спрос уходил на уличные торговые точки. Покупки становились более случайными: сегодня есть — завтра нет.
</a:t>
            </a:r>
            <a:endParaRPr lang="en-US" sz="133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на необходимом и зависимость от «случайных» заработков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сокращали расходы до минимума и откладывали даже важные решения. Доходы всё чаще зависели от нестабильных подработок и нерегулярных выплат, из‑за чего исчезало чувство контроля над жизнью.
</a:t>
            </a:r>
            <a:endParaRPr lang="en-US" sz="1160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расслоение и бедность в повседневной жизни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0865" y="1508047"/>
            <a:ext cx="3149621" cy="270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бытовые проблемы превращались в политические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показывает, как экономические трудности и социальная тревога накапливались и встраивались в недоверие к институтам власти.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трудности постепенно переставали восприниматься как «временные», превращаясь в сомнение в способности власти управлять страной.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исследований об общественных настроениях и социально-экономических трудностях 1990-х годов; в слайде не приведены точные статистические ряды.
</a:t>
            </a:r>
            <a:endParaRPr lang="en-US" sz="9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политических институтов и конфликт ветвей власти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1990-х система оставалась фрагментированной: решения часто принимались на фоне напряжения между президентом, правительством и Государственной думой.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Партийная конкуренция не давала устойчивого большинства и предсказуемой ответственности. Поэтому политический курс нередко выглядел непоследовательным даже при наличии программ на бумаге.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компромиссы достигались через личные договорённости, влияние региональных элит и крупных игроков, а не через устойчивые институциональные процедуры.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нарастали ожидания быстрых «ручных» решений: общество всё меньше верило, что согласование в рамках правил само по себе приведёт к стабильности.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возникал кризис доверия к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факторов (схема причинно-следственных связей)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1200" y="1443550"/>
            <a:ext cx="422100" cy="422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0637" y="1443550"/>
            <a:ext cx="422100" cy="422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28637" y="1481440"/>
            <a:ext cx="432900" cy="346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53990" y="3061560"/>
            <a:ext cx="422100" cy="422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55812" y="3096348"/>
            <a:ext cx="432900" cy="3463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Президентские выборы 1996 года и их политическое значение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кампании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1996 года стали центральной точкой второй половины десятилетия. От исхода зависели представления о том, кто способен удерживать власть и управлять кризисами.
</a:t>
            </a:r>
            <a:endParaRPr lang="en-US" sz="1241" dirty="0"/>
          </a:p>
        </p:txBody>
      </p:sp>
      <p:sp>
        <p:nvSpPr>
          <p:cNvPr id="13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Административный 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кампании власть опиралась на организационные возможности государства. Это влияло на ход политической борьбы и на то, как воспринимались шансы кандидатов.
</a:t>
            </a:r>
            <a:endParaRPr lang="en-US" sz="1295" dirty="0"/>
          </a:p>
        </p:txBody>
      </p:sp>
      <p:sp>
        <p:nvSpPr>
          <p:cNvPr id="14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крупных игроков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играли деловые круги и крупный бизнес, заинтересованные в предсказуемости правил и политической стабильности. Такая поддержка меняла мотивацию участников процесса.
</a:t>
            </a:r>
            <a:endParaRPr lang="en-US" sz="1226" dirty="0"/>
          </a:p>
        </p:txBody>
      </p:sp>
      <p:sp>
        <p:nvSpPr>
          <p:cNvPr id="15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СМИ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массовой информации усиливали эффект президентской модели, формируя повестку и общественные ожидания. Влияние медиа сказывалось на восприятии реформ и альтернатив.
</a:t>
            </a:r>
            <a:endParaRPr lang="en-US" sz="1280" dirty="0"/>
          </a:p>
        </p:txBody>
      </p:sp>
      <p:sp>
        <p:nvSpPr>
          <p:cNvPr id="16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без «закрытия» проблем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действующего президента укрепила президентский формат управления, но не сняла раскол общества и не устранила главные социально-экономические трудности.
</a:t>
            </a:r>
            <a:endParaRPr lang="en-US" sz="12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силы, влиявшие на политический процесс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акторов было неравномерным: медиа и финансово-промышленные группы заметно воздействовали на решения и общественное мнение.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политический процесс определялся не только формальными институтами, но и ресурсами, которые контролировали ключевые участники.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визуализация: нормированные доли отражают качественные оценки роли акторов; точные измеримые величины по единой методике в слайде не указаны.
</a:t>
            </a:r>
            <a:endParaRPr lang="en-US" sz="9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чеченская война как символ кризиса государства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чеченская война 1994–1996 годов стала одним из главных политических конфликтов периода и показала слабость федеральной власти. Бои за Грозный сопровождались тяжёлыми гуманитарными последствиями и разрушением инфраструктуры.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Хасавюртовские соглашения 1996 года остановили активную фазу боёв, но оставили ключевой вопрос статуса Чечни открытым. Неполное урегулирование и большие потери усилили недоверие к государству и страх перед новой эскалацией.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Федерализм и усиление регионов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1990-х годов роль региональных лидеров заметно возросла, а связи между центром и субъектами Федерации стали асимметричными. В результате управление опиралось не столько на единые правила, сколько на торг и согласования.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республики и области добивались особых условий: отличий в налоговых режимах, доступе к ресурсам и объёме полномочий. Это выглядело прагматично, но размывало представление о равенстве субъектов в рамках страны.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единого правового пространства усиливало политическую самостоятельность регионов и снижало предсказуемость федеральной политики. Федерация становилась менее управляемой, а ожидания населения всё чаще зависели от местных решений.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доверия к государственным институтам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отражён общий сдвиг доверия: коллективные институты (парламент и партии) оценивались заметно ниже, чем персонализированная власть президента.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Персонализация власти частично компенсировала слабость институтов: чем менее предсказуемыми казались парламент и партии, тем сильнее закреплялась вера в «управленца» как в центр решений.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сопоставление по результатам социологических исследований 1990-х годов о доверии к институтам; значения показаны как относительные позиции, а не как точные проценты.
</a:t>
            </a:r>
            <a:endParaRPr lang="en-US" sz="9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535543"/>
            <a:ext cx="3604200" cy="20724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1996–1999 годов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череда кризисов и конфликтов ускоряла перестройку политической системы и усиливала общественный запрос на более сильную управляемость.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взаимосвязанных кризисов формировала ощущение, что прежние механизмы не справляются, поэтому общество чаще искало решения «сверху» и быстрее принимало централизацию.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 общественно-политическим событиям 1996–1999 годов (учебные и справочные материалы по истории России).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1998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стал поворотной точкой, после которой доверие к финансовой политике стремительно падало.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 финансово-экономическим событиям РФ (дефолт 1998 года, девальвация рубля, банковский кризис) из учебных и справочных материалов.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Августовский дефолт 1998 года обесценил сбережения, усилил неопределённость и сделал последствия реформ особенно заметными для повседневной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Криминализация экономики и власти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общества это выражалось ростом чувства незащищённости: люди сталкивались с неравенством доступа к правовой помощи и защитой «по знакомству». Уверенность в том, что закон действует одинаково для всех, заметно падала.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Криминальные практики подрывали доверие к публичным институтам и снижали мотивацию действовать в правовом поле. В итоге размывались нормы ответственности, а политическая конкуренция всё чаще сопровождалась силовым давлением.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1990-е годы усилились рэкет, коррупция и теневая приватизация; бизнес нередко связывался с государственными структурами. Криминальные группы получали влияние на распределение собственности, торговые цепочки и решения на местном уровне.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разочарование в демократии усиливало запрос на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общественных ожиданий и реакций в конце 1990-х годов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настроения: усталость, протест и ностальгия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1990-х годов страх перед будущим сочетался с усталостью от череды кризисов и ностальгией по советской стабильности. Многие видели, что перемены не принесли привычных гарантий.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Активизировались протесты работников, военных, пенсионеров и жителей регионов, доходы которых особенно пострадали. Митинги, очереди и недовольство задержками выплат становились общими символами ожидания порядка, безопасности и гарантированного дохода.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2926" y="1508047"/>
            <a:ext cx="3025498" cy="270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1990-х и их политические последствия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социально-экономические трудности с политическими эффектами во второй половине десятилетия, подталкивая систему к усилению централизации.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одновременно накапливались экономические потери, конфликтность и дефицит правовой защиты, люди чаще поддерживали централизацию как «понятный» способ восстановить управляемость.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обобщения по социально-политическим процессам 1990-х годов (учебные и справочные материалы по истории и социологии).
</a:t>
            </a:r>
            <a:endParaRPr lang="en-US" sz="9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второй половины 1990-х годов в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1996–1999 годов показал: быстрые реформы без прочных институтов ведут не только к экономическим трудностям, но и к глубокому общественно-политическому кризису, усиливая запрос на сильную централизованную власть.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2026-05-11T13:10:12Z</dcterms:created>
  <dcterms:modified xsi:type="dcterms:W3CDTF">2026-05-11T13:10:12Z</dcterms:modified>
</cp:coreProperties>
</file>