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зрительный анализатор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анализатор — система восприятия и обработки зрительной информации.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развитие изучения зрения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зрения началось в древности. Глаза — важнейшие органы чувств, сформировавшиеся у позвоночных более 500 млн лет назад и совершенствовавшиеся с эволюцией.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зрительного анализатора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Рецепторный отдел представлен глазом, который улавливает свет и преобразует его в нервные сигналы для последующей передачи.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Проводящий путь состоит из зрительного нерва и тракта, обеспечивающих передачу импульсов от глаза к мозгу для обработки.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отдел — затылочная кора, где происходит сложный анализ и формирование визуальных образов на основе полученных сигналов.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структуры глаза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Роговица преломляет свет, направляя его через зрачок и хрусталик на сетчатку. Хрусталик фокусирует изображение, а стекловидное тело поддерживает форму глаза.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 как рецептор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 содержит палочки и колбочки — фоточувствительные клетки, преобразующие свет в электрические сигналы для передачи в мозг.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Глаз: строение и функции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палочек и колбочек в сетчатке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активны при тусклом свете, колбочки отвечают за цветовое восприятие и работают при ярком освещении.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палочек обеспечивает чувствительность к слабому освещению, а колбочки — точное различие цветов.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анатомии человека (современное издание)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светового потока: зрачок и радужка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зрачка регулируется мышцами радужки, расширяя или сужая просвет в зависимости от освещённости.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ярком свете зрачок сокращается, уменьшая количество поступающего света для защиты сетчатки.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Радужка содержит пигменты, определяющие цвет глаз, и играет роль в контроле светового потока.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работа радужки препятствует повреждению сетчатки при резких перепадах освещённости.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301129"/>
            <a:ext cx="3812100" cy="11227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фоторецепторов сетчатки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характеристики палочек и колбочек, ключевых элементов сетчатки.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более чувствительны к свету и обеспечивают ночное зрение, а колбочки — дневное и цветовое восприятие.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анатомии человека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нерв: передача зрительной информации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нерв состоит из аксонов ганглиозных клеток сетчатки и содержит около миллиона волокон, передающих сигналы в мозг.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соединяет глаз с промежуточными мозговыми структурами, обеспечивая трансляцию зрительной информации для дальнейшей обработки.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зрительной информации от глаза к коре мозга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передачи и обработки зрительных сигналов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419" y="138780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8087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6787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зрительной коры мозга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форм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кора анализирует контуры и формы объектов, позволяя различать предметы и их очертания в пространстве.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цвета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участки коры обрабатывают цветовые сигналы, обеспечивая восприятие миллионов оттенков.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движения и пространственных отношений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мозга фиксирует движения и определяет расстояния между объектами, формируя объемное изображение мира.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работы глаз: бинокулярное зрение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глаза располагаются под немного разными углами, посылая в мозг сходящиеся изображения одного объекта. Это создает возможность формирования объемного восприятия, называемого стереоскопией.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Стереоскопия позволяет мозгу точно определять расстояние до предметов и их форму. Благодаря этому глазная система выделяет объекты на фоне и обеспечивает глубинное восприятие пространства.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слёз и век в защите глаз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Слёзная жидкость постоянно увлажняет поверхность глазного яблока и роговицу, снабжая клетки необходимыми питательными веществами. Она также содержит вещества, препятствующие росту бактерий.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Веки выполняют функцию механической защиты, закрывая глаз при появлении опасности или во время сна. Они предотвращают попадание инородных тел и уменьшают риск травм.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моргание равномерно распределяет слёзную жидкость, предотвращая пересыхание роговицы. Это способствует удалению мелких частиц пыли и поддерживает комфортное состояние глаз.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и цветовое восприятие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сетчатке присутствуют три типа колбочек, чувствительных к красному, зелёному и синему цвету. Их совместная работа обеспечивает различение миллионов оттенков при дневном свете.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работы колбочек приводят к дефектам цветового зрения, таким как дальтонизм. Эти нарушения обычно носят наследственный характер и влияют на восприятие определённых цветов.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глаза к свету и темноте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ярком свете зрачок быстро сужается, уменьшая количество света, поступающего на сетчатку, а палочки снижают чувствительность, предотвращая перенасыщение сигналами.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слабого освещения зрачок расширяется, позволяя проникать большему количеству света, а палочки усиливают свою активность за счёт увеличения синтеза светочувствительных веществ.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адаптация к смене освещённости занимает от 10 до 30 минут, что позволяет глазу эффективно функционировать в различных условиях видимости.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и заболевания зрительного анализатора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Миопия, или близорукость, возникает из-за удлинённой глазной оси, что затрудняет чёткое видение удалённых объектов и требует коррекции.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Гиперметропия, или дальнозоркость, связана с укороченной глазной осью, вызывает трудности при работе вблизи и также корректируется с помощью очков или линз.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Катаракта проявляется помутнением хрусталика, что снижает прозрачность и качество изображения, а глаукома характеризуется повышенным внутриглазным давлением и может привести к потере зрения.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Причинами всех перечисленных заболеваний часто становятся наследственные факторы, травмы, инфекции или переутомление глаз, поэтому профилактика и своевременное лечение крайне важны.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1985817"/>
            <a:ext cx="3812100" cy="16425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близорукости и дальнозоркости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характеристики, причины и методы коррекции двух распространённых нарушений зрения.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длине глазного яблока определяют тип нарушения и выбираемые методы коррекции.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энциклопедия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зрения у подростков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чередование учебы с физическими паузами помогает снизить нагрузку на глаза. Каждые 40-60 минут желательно делать 5-10 минутные перерывы для восстановления зрения.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режим работы и отдыха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обеспечить равномерное освещение рабочего места и соблюдать правильное расстояние от глаз до книги или экрана — около 30-40 см. Правильная осанка способствует уменьшению напряжения глаз.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освещение и поза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зрительном анализаторе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глаз способен распознавать до 10 миллионов различных оттенков цвета, что обеспечивает богатство визуального восприятия мира вокруг нас.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Моргание — самый быстрый рефлекс в организме, его продолжительность составляет примерно 0,1 секунды, позволяя быстро увлажнять и очищать глаз.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Глазные мышцы самые активные в теле человека: они совершают около 100 000 движений в течение суток, обеспечивая точное направление взгляда.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состояние отражается во взгляде через изменения формы век и размера зрачка, что влияет на мимику и невербальное общение.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зрения в повседневной жизни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обеспечивает большинство информации об окружающей среде — около 80-90%, что необходимо для учёбы, игр, чтения и ориентации в пространстве.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остроты зрения затрудняет образовательный процесс, снижает коммуникационные возможности и ограничивает социальную активность подростка.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здоровья глаз и соблюдение правил гигиены зрения помогают сохранить зрительные функции и комфорт в повседневной жизни.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и сохранения зрительного анализатора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структуры и принципов работы зрительного анализатора помогает заботиться о зрении, вовремя выявлять проблемы и применять методы профилактики, что особенно важно для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2026-05-09T03:04:17Z</dcterms:created>
  <dcterms:modified xsi:type="dcterms:W3CDTF">2026-05-09T03:04:17Z</dcterms:modified>
</cp:coreProperties>
</file>