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объясняет, как живые организмы постепенно меняются с течением времени.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теорию эволюции: основные идеи и современное значение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представлений об изменчивости видов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XIX века считалось, что виды неизменны. Однако открытия в биологии и палеонтологии, а также труды Чарльза Дарвина, изменили понимание развития жизни на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способность организмов приобретать разные признаки, которые могут передаваться потомству, создавая разнообразие внутри популяций.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биологической эволюции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признаков от родителей к потомкам, обеспечивая преемственность и возможность накопления изменений с поколениями.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происходит из-за ограниченности ресурсов, что приводит к отбору наиболее приспособленных организмов для выживания.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истории эволюции среди животных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берёзовой пяденицы в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индустриализации берёзовая пяденица изменила цвет с светлого на тёмный, что обеспечило ей маскировку на загрязнённых деревьях и повысило шансы выживания.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жирафов как адаптация к питанию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получили длинную шею, позволяющую доставать листву высоких деревьев. Этот признак развивался благодаря естественному отбору среди конкурентов за пищу.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клюва галапагосских вьюрков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у вьюрков форма клюва варьируется в зависимости от питания, что отражает адаптацию к различным пищевым источникам и экологическим нишам.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разработал концепцию естественного отбора, объясняющую процессы изменения видов под воздействием среды и конкуренции.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путешествия на «Бигле» он собрал данные о разнообразии видов и их адаптациях, что сформировало основу его теории.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показали, что приспособленность к среде напрямую влияет на выживание и размножение организмов.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стала фундаментом современной биологии, интегрируя наблюдения и научный метод в изучении жизни.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Чарльза Дарвина в развитие биологии
</a:t>
            </a:r>
            <a:endParaRPr lang="en-US" sz="22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в эволюционном процессе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 через молекулы ДНК обеспечивает стабильность и вариативность наследственной информации у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рекомбинации создают генетическое разнообразие, которое является источником новых признаков и движущей силой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естественного отбора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действия отбора в природе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38564"/>
            <a:ext cx="4000500" cy="18884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подходах к механизмам эволюции и наследования.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теорий Ламарка и Дарвина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подтверждают правильность теории Дарвина, основанной на генетике и естественном отборе.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современные исследования биологии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доказательства эволюционных изменений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переходная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древний организм совмещает признаки рептилий и птиц, что свидетельствует о постепенном развитии новых групп животных во времени.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ископаемые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окаменелостей иллюстрируют последовательные этапы изменений, демонстрируя плавный переход от одних видов к другим.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 прошлых экологических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помогают изучать влияния климатических и геологических событий на эволюцию живых организмов.
</a:t>
            </a:r>
            <a:endParaRPr lang="en-US" sz="11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тёмной окраски усилилось из-за загрязнения среды, что повысило адаптивность этих особей.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частоты тёмной окраски у берёзовой пяденицы
</a:t>
            </a:r>
            <a:endParaRPr lang="en-US" sz="251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демонстрирует, как естественный отбор способствует быстрому изменению распространённости признаков в популяции.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 территории Англии, XIX век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новые объяснения эволюционных процессов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код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записана в ДНК, позволяя точно передавать признаки от поколения к поколению на молекулярном уровне.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анализировать гены разных организмов и выявлять эволюционные связи между видами с высокой точностью.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родство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геномов помогает понять, как живые существа связаны между собой в древе жизни и проследить общих предков.
</a:t>
            </a:r>
            <a:endParaRPr lang="en-US" sz="10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организмов к разным условиям обитания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и пустынные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Горбы верблюдов накапливают жир, служащий источником энергии и воды в условиях пустыни. Эта особенность позволяет им выживать при долгом отсутствии влаги.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белого медведя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и толстый слой подкожного жира защищают белого медведя от холода Арктики. Эти адаптации обеспечивают сохранение тепла в суровом климате.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у бабочек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используют мимикрию, подражая внешнему виду ядовитых видов. Это отпугивает хищников и повышает шансы на выживание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их виды: влияние на эволюцию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мутации создают новые признаки, которые через процесс естественного отбора закрепляются в популяции, улучшая приспособленность видов к среде.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ДНК, которые могут быть вредными, ухудшая функции организма, или нейтральными и не воздействующими на признаки.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развитие устойчивости бактерий к антибиотикам и изменение окраски животных, что оказывает прямое влияние на выживание и размножение.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по географическим или поведенческим причинам приводит к ограничению обмена генами между группами организмов.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условиях среды начинаются различия в признаках, которые постепенно накапливаются благодаря мутациям и отбору.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расхождение признаков становится настолько значительным, что популяции перестают скрещиваться и формируются отдельные виды.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видообразование является длительным процессом, ведущим к биологическому разнообразию на Земле.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Видообразование: процесс появления новых видов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эволюции в природе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быстро развивают способности противостоять лекарствам вследствие мутаций и отбора. Это создаёт серьёзные проблемы для медицины во всём мире.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и инсектициды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некоторые виды комаров утратили чувствительность к химическим веществам, применяемым для борьбы с ними, демонстрируя быструю эволюцию адаптаций.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 и изменение клюва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источников пищи в городских условиях влияет на форму клюва у птиц, что отражает быструю адаптацию к новым пищевым ресурсам.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ход эволюции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климата меняют условия среды и оказывают давление на популяции, стимулируя адаптации и эволюционные изменения.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 и наводнения создают массовые изменения среды, вызывая отбор живых организмов по новым условиям.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барьеры, как горные хребты и реки, разделяют виды, способствуя их дивергенции и появлению новых признаков.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хищников и паразитов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взаимодействия с хищниками и паразитами усиливает отбор на защитные механизмы и адаптации у популяций.
</a:t>
            </a:r>
            <a:endParaRPr lang="en-US" sz="9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выживаемости указывает на успешное закрепление генетически обусловленных адаптаций к солевым условиям почвы.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выживаемости особей под действием среды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увеличение процента выживших слизней демонстрирует усиление адаптивных признаков под действием отбора в неблагоприятной среде.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наблюдений, 2023 год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теории эволюции и альтернативные гипотезы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часто ссылаются на религиозные убеждения и утверждают, что в эволюционной цепи существуют неполные звенья.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генетические и палеонтологические находки демонстрируют явные переходные формы и подтверждают постепенный эволюционный процесс.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биохимия дополнительно подтверждает общие биохимические механизмы у всех живых организмов, отвергая альтернативные гипотезы.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теории эволюции для науки и общества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объясняет биологическое разнообразие и лежит в основе многих научных дисциплин, помогая понимать механизмы жизни на Земле.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 эволюции применяются в медицине, сельском хозяйстве и экологии, формируя современные образовательные стандарты и мировоззрение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раскрывает связь всех живых организмов и помогает решать важнейшие задачи сохранения природы и здоровья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эволюция как ключ к пониманию жизни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2026-05-08T23:02:35Z</dcterms:created>
  <dcterms:modified xsi:type="dcterms:W3CDTF">2026-05-08T23:02:35Z</dcterms:modified>
</cp:coreProperties>
</file>