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России, которую сохранила память и слово.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Шмелёв: писатель памяти, веры и утраченной России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в истории русской литературы XX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прошёл через имперскую Россию, революцию, изгнание и эмиграцию, сохранив верность классической традиции. Его проза соединяет реализм, исповедальность и нравственный взгляд на историю.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вырос в Москве, в купеческой среде Замоскворечья. Этот мир с его укладом, обрядами и речью стал для него главным источником художественной памяти.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— православные праздники, семейные традиции, городской быт — позднее превратились в основу его автобиографической прозы. Повседневность у него всегда связана с духовным смыслом.
</a:t>
            </a:r>
            <a:endParaRPr lang="en-US" sz="125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формирование художественного мира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сохранил в памяти не только детали старой Москвы, но и особый взгляд на человека. Поэтому в его книгах частная жизнь становится частью истории и культуры.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965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Ивана Шмелёва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жизни писателя и их значение для его творчества.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напрямую определила главные темы его прозы: память, утрату, духовное сопротивление разрушению.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И. С. Шмелёва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Шмелёва как пространство памяти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живого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 Шмелёва — не фон, а мир людей, домов, храмов и праздничных обычаев. Через городские детали он передаёт ритм повседневной жизни и чувство укоренённости.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и старая 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Замоскворечье: купеческий район с тихими улицами, торговыми рядами и церковной средой. Именно здесь память писателя превращается в художественный образ старой России.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 разрушили привычный мир Шмелёва — семейный, культурный и духовный. В его восприятии это не просто смена власти, а историческая катастрофа.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тяжёлым ударом стала гибель сына Сергея в Крыму в 1921 году. Эта утрата придала поздним произведениям глубокую скорбь и личную интонацию.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личная трагедия в судьбе писателя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проза писателя утверждает: в эпоху катастрофы человек проверяется на способность сохранить совесть, память и внутреннюю верность утраченной опоре.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пережитого насилие и распад нравственных ориентиров становятся у Шмелёва важнейшей темой. Он показывает, как история ломает судьбы отдельных людей и целых семей.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0100" y="1686040"/>
            <a:ext cx="321075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жизнь во Франции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1922 года Шмелёв покинул Россию и сначала жил в Берлине, а затем во Франции. Эмиграция сделала тему разлуки с родиной одной из центральных в его прозе.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изгнания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Шмелёв поддерживал литературные и общественные контакты с русскими эмигрантами. Это помогало ему оставаться частью культурной жизни за пределами родины.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русской эмиграции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Православное мировоззрение сохранилось для него как нравственная и духовная основа. Оно определяло тон поздних произведений и их представление о России как о духовном доме.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православию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 России писатель всё чаще обращался к воспоминаниям о детстве, Москве и православном укладе. Память у него стала способом сохранить внутреннюю связь с прошлым.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опора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Ивана Шмелёва и их тематические центры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раскрывает отдельную грань его художественного мира и помогает увидеть масштаб писателя.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повторяются одни и те же смысловые ядра: вера, память, утрата и нравственный выбор.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Шмелёва; тематическая классификация по их основным мотивам
</a:t>
            </a:r>
            <a:endParaRPr lang="en-US" sz="14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«Лето Господне» как вершина автобиографической прозы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создавался в эмиграции и стал главным произведением Шмелёва о детстве. Через православный календарь он выстраивает целостный образ семейной жизни и старой Москвы.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произведению придаёт детский взгляд на события. Именно через него писатель показывает семью как пространство воспитания, любви и нравственной устойчивости.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основан на личной памяти, но не сводится к воспоминанию. В нём быт, праздничный обряд и речевая точность превращаются в художественный образ ушедшего мира.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«Солнце мёртвых» как художественное свидетельство эпохи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выросло из крымских впечатлений начала 1920-х годов. В нём отражены голод, страх и разрушение привычного порядка, пережитые людьми после войны и революции.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катастрофы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— не только события, но и пустота, возникшая после исторической катастрофы. Шмелёв показывает, как исчезают нормы, надежды и чувство опоры.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слома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«Солнце мёртвых» стало одним из самых сильных произведений о Гражданской войне. Его ценность в том, что личная боль превращена в обобщённый образ эпохи.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свидетельство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соединяет документальную точность с высокой образностью и трагической интонацией. Поэтому её часто воспринимают как поэму в прозе, а не только как свидетельство очевидца.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прозе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художественный мир Шмелёва
</a:t>
            </a:r>
            <a:endParaRPr lang="en-US" sz="263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личная и историческая травма у Шмелёва преобразуется в художественную память, духовный опыт и нравственный вывод.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Ивана Шмелёва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показывает семью и детство как основу личности: через домашний уклад, родительскую заботу и детское восприятие мира раскрываются первые нравственные ориентиры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трагических сюжетах Шмелёв ищет путь к сохранению целостности личности, показывая, что человеческое достоинство держится на верности памяти, близким и нравственному выбору.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постоянно возвращается к теме исторической утраты: революция, изгнание и разрыв с родиной становятся испытанием, которое проверяет прочность памяти и духовной опоры.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у него связано не только с обрядами, но и с внутренней дисциплиной совести; вера помогает героям сохранять достоинство, сострадание и чувство ответственности.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прозы Шмелёва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Шмелёва бытовая деталь никогда не выглядит случайной: она задаёт ритм сцены и делает прошлое ощутимым. В его прозе слышны голоса улицы, семейного дома и церковного пространства, а читатель как будто видит старую страницу, исписанную живой памятью города.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в котором слышна Москва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Шмелёва точен в деталях, но не сух. За конкретными предметами и жестами всегда чувствуется эмоциональная глубина, поэтому проза напоминает одновременно и живой рассказ, и внутреннюю молитву о сохранении мира, памяти и человеческой души.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Реализм, который становится лирикой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свободно соединяет народную разговорность с церковнославянизмами, поэтому его фраза звучит одновременно просто и торжественно. Такой язык передаёт не только событие, но и настроение, в котором повседневность поднимается до уровня духовного переживания.
</a:t>
            </a:r>
            <a:endParaRPr lang="en-US" sz="971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церковная речь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Доэмигрантский и эмигрантский Шмелёв: сравнение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жизненных обстоятельств изменила не только тематику, но и эмоциональный строй прозы: от наблюдения за социальной средой к более исповедальному и памятному письму.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эмиграции усилились память, религиозность и мотив утраты, но интерес к человеку и нравственной оценке сохранился как постоянная основа творчества.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Шмелёва: ранняя проза до 1922 года и эмигрантские тексты 1923–1948 годов
</a:t>
            </a:r>
            <a:endParaRPr lang="en-US" sz="13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посты и церковный календарь у Шмелёва выстраивают саму композицию произведений: время в его книгах движется по ритму духовной жизни, а не по абстрактной хронологии.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 в произведениях Шмелёва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 у Шмелёва соединяет личную судьбу и образ России как духовной общности, где память о прошлом, совесть и милосердие важнее внешнего благополучия.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Молитва, паломничество и религиозная лексика помогают писателю показать, как вера входит в повседневность семьи, труда и детского воспитания, становясь частью живого опыта.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Ивана Шмелёва и их смысловые акценты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меняются эпохи, но сохраняется главный интерес писателя к человеку и его нравственной стойкости.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книга выделяет отдельную грань судьбы России: социальную, трагическую, религиозную или мемориальную, но все они объединены нравственным взглядом автора.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Шмелёва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Шмелёва в русской литературе XX века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принадлежит к крупнейшим русским писателям зарубежья и вместе с современниками сохранил непрерывность литературной традиции, когда культура оказалась разделена историческим разломом.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эмиграции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сделал память о России крупной темой прозы XX века, превратив личную ностальгию в художественный образ исторической и культурной утраты.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утраченной родины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продолжает традиции XIX века: внимание к быту, речи, психологической детали и нравственной оценке сближает его с классиками, но голос автора остаётся глубоко современным.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классической прозой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отличает редкое соединение художественной точности и религиозной интонации: Москва, семья и память у него воспринимаются не только как реальность, но и как духовная ценность.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духовный голос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понять, как личная память становится частью истории: через судьбу одной семьи и одного человека читатель видит драму целой эпохи и учится сопереживать.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напоминает, что язык формирует культурную память народа: точность слова, интонация речи и богатство выражений здесь не украшение, а способ сохранить живую связь поколений.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Шмелёв остаётся важным для современного читателя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важен его нравственный вопрос: как остаться верным себе, близким и совести, когда окружающий мир резко меняется и требует внутреннего выбора.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писателя и культурное наследие эмиграции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портрете Шмелёв обычно выглядит сдержанным и сосредоточенным, словно его взгляд обращён не только к собеседнику, но и к исчезнувшему миру. Такая визуальная деталь помогает понять его главную тему — сохранение памяти через слово и внутреннюю верность России.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человека, который помнит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эмигрантской среды во Франции показывают не просто быт изгнанников, а жизнь культуры, которая старалась не прерваться. В этих кадрах рядом существуют книги, церковная традиция и разговоры о прошлом, ставшие частью общего духовного сопротивления забвению.
</a:t>
            </a:r>
            <a:endParaRPr lang="en-US" sz="1068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Франция как пространство продолжения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оставил после себя не только произведения, но и пример того, как литература может удерживать национальную память. Его творчество напоминает, что даже вдали от родины слово способно сохранять историю, характер и нравственный облик народа.
</a:t>
            </a:r>
            <a:endParaRPr lang="en-US" sz="1068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наследие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Шмелёв превратил личную биографию, веру и историческую боль в сильное художественное свидетельство. Его проза напоминает, что память о прошлом помогает сохранить достоинство человека и целостность культуры.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Шмелёв: память, ставшая литературой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2026-05-23T18:04:53Z</dcterms:created>
  <dcterms:modified xsi:type="dcterms:W3CDTF">2026-05-23T18:04:53Z</dcterms:modified>
</cp:coreProperties>
</file>