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обычное и необыкновенное вещество Земли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Землю почти повсюду и встречается в океанах, реках, облаках, снеге, льду и живых организмах.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кажется знакомой, но остаётся особенной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воду каждый день: в стакане, из крана, в луже, в реке и в дождевых каплях. Чистая вода бесцветна и почти не имеет запаха и вкуса, но умеет растворять вещества, меняет своё состояние и поддерживает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воды — H2O. Каждая молекула состоит из двух атомов водорода и одного атома кислорода. Так устроено всё, что мы называем «водой» в природе и дома.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не отдельные капли, а огромное число одинаковых молекул. Они постоянно движутся, сталкиваются и по-разному располагаются друг относительно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меняются, молекулы воды ведут себя по-разному: ближе друг к другу или дальше. Поэтому вода может быть твёрдой, жидкой и газообразной.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 в природе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Лёд: когда вода становится твёрдой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вода теряет подвижность молекул и замерзает — превращается в лёд. В твёрдом состоянии она сохраняет форму, поэтому снег и лёд образуются на холоде.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 жидкость: когда вода меняет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лёд тает и вода становится жидкой. Если продолжать нагрев, она испаряется и превращается в водяной пар — невидимый газ, который поднимается в воздух.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вода на Земле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связана в льдах и подземных водах, а в реках и озёрах её сравнительно немного.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кажется, что воды много, пресной пригодной для жизни остаётся лишь небольшая доля.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распределения воды на Земле (данные общеобразовательных источников, обобщённые значения).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0650"/>
            <a:ext cx="3929100" cy="1588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воды и других веществ
</a:t>
            </a:r>
            <a:endParaRPr lang="en-US" sz="31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вода, масло и спирт по цвету, запаху, растворению и температуре перехода между состояниями.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имеет узнаваемые «опорные» температуры и хорошо растворяет многие вещества, а масло почти не растворяет соли и сахар.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материалы по физике и химии (типовые значения).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814" y="20258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растворитель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Растворяет соли и сахар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растворять соль, сахар и многие вещества из почвы. Благодаря этому то, что попало в землю или воду, часто смешивается и переносится дальше.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вещества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вещества уходят по рекам и с потоками подземных вод. Так вода становится «дорожкой», по которой перемещаются полезные и вредные вещества.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работе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вода участвует в переносе питательных веществ и в выводе ненужных продуктов. Поэтому без воды обмен веществ замедляется.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этапы: испарение → облака → осадки → сток и просачивание → возвращение в океан, энергия процесса — Солнце.
</a:t>
            </a:r>
            <a:endParaRPr lang="en-US" sz="8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плавает на воде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замерзании вода расширяется: расстояние между молекулами становится больше. Лёд получается менее плотным, чем жидкая вода, поэтому он остаётся на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реки, пруды и озёра обычно замерзают сверху. Подо льдом вода может оставаться более тёплой и жидкой, что помогает выживать рыбам и другим водным организмам зимой.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медленно нагревается и остывает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тепло накапливается дольше, поэтому её температура растёт и падает медленнее. Из-за этого у берегов меньше резких температурных скачков.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при одинаковом воздействии воздух меняется быстрее, а вода сглаживает изменения, стабилизируя микроклимат рядом с водоёмами.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иллюстрации к теме теплоёмкости (без привязки к конкретному эксперименту).
</a:t>
            </a:r>
            <a:endParaRPr lang="en-US" sz="6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натяжение — это сила, благодаря которой поверхность воды ведёт себя как упругая плёнка. Поэтому некоторые насекомые могут «ходить» по воде. Капиллярность поднимает воду по узким порам и стеблям растений.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0,072 Н/м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NIST Chemistry WebBook (значение поверхностного натяжения воды при 20 °C)
</a:t>
            </a:r>
            <a:endParaRPr lang="en-US" sz="66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поверхностное натяжение помогает воде удерживать тонкую «плёнку» на поверхности.
</a:t>
            </a:r>
            <a:endParaRPr lang="en-US" sz="1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«Внутренний транспорт»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 по всему телу, и вода помогает ей быть текучей. Если воды становится меньше, кровь сгущается, а движение по сосудам ухудшается. Поэтому важно регулярно восполнять потери во время жары и активности.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клеток без «подложки»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живут в водной среде: в ней идут реакции и доставляются вещества. Вода участвует в переносе продуктов обмена и поддерживает нормальную работу органов. Без достаточного количества жидкости клетки быстрее теряют эффективность и организм чувствует усталость.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Терморегуляция: вода как «термостат»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телу нужно охладиться, вода выходит с потом и испаряется. Испарение забирает тепло, поэтому температура снижается. При недостатке воды организму сложнее сохранять стабильный температурный режим, особенно при нагрузке.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внутри нас: где и как она работает
</a:t>
            </a:r>
            <a:endParaRPr lang="en-US" sz="34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человеку нужно каждый день
</a:t>
            </a:r>
            <a:endParaRPr lang="en-US" sz="26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ориентир, а не строгая «норма»: в жару и при физической активности потребность обычно увеличивается, потому что растут потоотделение и потери влаги.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30–40 мл/кг показывает, что потребность зависит от массы тела: чем человек больше, тем больше воды ему нужно.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EFSA, Scientific Opinion on Dietary Reference Values for water (адекватное потребление воды; ориентиры в мл/кг встречаются в учебных и практических рекомендациях)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35472"/>
            <a:ext cx="3950100" cy="2108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на Земле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 распределена неравномерно: больше всего пресной воды «хранится» в ледниках и под землёй, а поверхностные водоёмы — относительно небольшая доля. При этом именно реки чаще всего используют люди.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запас пресной воды сосредоточен не в кране и не в реке, а в ледниках и подземных слоях. Поэтому бережное отношение к источникам критично.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учебных курсов и справочных материалов по распределению пресной воды (без указания точных процентов из‑за различий в источниках)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климат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накапливают тепло летом и постепенно отдают его зимой. Из‑за этого рядом с большими водоёмами температура меняется менее резко, а морозы и жара ощущаются мягче.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охлаждается, и водяной пар превращается в облака. Затем выпадают осадки, поэтому «водная» часть климата связана с дождями, снегом и общим количеством влаги в регионе.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рядом есть большие водоёмы, воздух получает дополнительное влияние: он легче удерживает тепло и влагу. Поэтому климат обычно стабильнее, чем в местах, удалённых от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нужно беречь от загрязнения
</a:t>
            </a:r>
            <a:endParaRPr lang="en-US" sz="324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загрязняют мусор, разливы нефти, бытовые стоки, удобрения с полей и пластик. Эти вещества попадают в реки и озёра, меняют состав воды и могут вызвать гибель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небольшие реки, озёра и прибрежные зоны рядом с городами: они быстрее «загружаются» и дольше очищаются. Вред для воды означает риски и для человека, включая болезни и ухудшение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очищают воду перед подачей в дома
</a:t>
            </a:r>
            <a:endParaRPr lang="en-US" sz="23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типовой очистки питьевой воды: последовательность этапов и методы обеззараживания.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расходуется вода в жизни людей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«количестве» потребления воды вклад разных сфер различается: часть воды возвращается обратно, а часть расходуется в процессах выращивания и производства.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больше всего воды связано с сельским хозяйством. Снижение потерь и более эффективный полив дают наибольший эффект.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Всемирной организации здравоохранения/учебных справочников по водопользованию (часто приводится распределение ~70/20/10)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называют необыкновенной
</a:t>
            </a:r>
            <a:endParaRPr lang="en-US" sz="337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прозрачна и бесцветна, не имеет запаха и вкуса. Но именно её особенности делают возможными многие процессы в природе и поддерживают жизнь в самых разных средах.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круговороте: испаряется, образует облака, возвращается осадками и снова стекает в моря. Благодаря этому формируются реки, озёра, снег и лёд.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растениям расти, потому что доставляет вещества и поддерживает нужное состояние тканей. Без воды урожайность резко падает, а вместе с ней — питание людей и животных.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влияет на погоду и климат: удерживает тепло, создаёт влажность и способствует образованию облаков. Поэтому «обычная» вода на деле оказывается одним из важнейших веществ планеты.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связующее звено нашей планеты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соединяет климат, природные процессы и жизнь человека. Её свойства делают Землю обитаемой, а запасы пресной воды требуют бережного отношения. Сохраняем чистую воду — сохраняем здоровье и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2026-05-12T23:25:22Z</dcterms:created>
  <dcterms:modified xsi:type="dcterms:W3CDTF">2026-05-12T23:25:22Z</dcterms:modified>
</cp:coreProperties>
</file>