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жизни растений и особенности лесных экосистем. Введение в изучение.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растений и лес как сообщество: основные темы
</a:t>
            </a:r>
            <a:endParaRPr lang="en-US" sz="34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служат пищей для всех живых существ. Они поддерживают экологический баланс через фотосинтез и круговорот веществ. Появились на планете около 470 миллионов лет назад, заложив основу для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фундамент жизни на Земле
</a:t>
            </a:r>
            <a:endParaRPr lang="en-US" sz="304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жизнь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жизненный процесс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для фотосинтеза — преобразования энергии в пищу и кислород. Без света растения не могут расти и развиваться полноценно.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и тенелюбивые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одуванчик, предпочитают солнце, тогда как папоротник растёт в тени. Это позволяет им занимать разные экологические ниши.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форму и цвет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и направление света определяют толщину, размер и окраску листьев, что влияет на эффективность фотосинтеза и защиту от вредителей.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леса адаптированы к разному уровню влажности: мхи предпочитают влажные участки, а другие виды могут выдерживать сезонное пересыхание почвы.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транспорт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минералы от корней к листьям и поддерживает упругость клеток, обеспечивая жизнеспособность растений.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необходимость и роль в жизни растений леса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предпочитает тяжелые глинистые почвы, а береза — легкие песчаные. Перегной и почвенная фауна способствуют плодородию и здоровью почвы.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необходимые минералы и органику, влияя на рост и развитие растений. Ее структура определяет доступ кислорода и влаги к корням.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источник питания и опоры для растений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из воздуха необходим для фотосинтеза, в котором растения создают органические вещества.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используется растениями для дыхания в ночное время и в условиях ограниченного света.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Воздухообмен происходит через устьица, а загрязнение снижает способность растений к росту и развитию.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воздуха для жизнедеятельности растений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189292"/>
            <a:ext cx="3962400" cy="1312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освещённости, влажности, температуры и тип почвы варьируются в разных экосистемах, что влияет на виды 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создаёт уникальные условия, формирующие адаптации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7-й класс»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 растений в лесу, поле и болоте
</a:t>
            </a:r>
            <a:endParaRPr lang="en-US" sz="2145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повышается, начинается активная вегетация растений, распускаются почки и появляются первые листья.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активного роста и цветения при стабильной тёплой температуре и достаточном увлажнении.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снижается, начинается подготовка к зиме: листья меняют цвет и опадают.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 снеговик создают защиту; растения переходят в состояние покоя, корни уходят глубже в почву.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сезонные изменения для растений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структура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трёх основных ярусов: верхнего (деревья), среднего (кустарники) и нижнего (травы и мхи), каждый с разным уровнем освещения и влажности.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ярусов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ярусы способствует разнообразию видов и устойчивости экосистемы, обеспечивая эффективное использование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леса: ярусы и их биологическое значение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резко уменьшается от кроны деревьев к низким ярусам, учитывая тенистость подлеска.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световом режиме формируют разнообразие растительных сообществ в каждом ярусе.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лесных экосистем, 2022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света по ярусам леса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растений в лесном сообществе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борются за свет, воду и питательные вещества, чтобы обеспечить себе рост и развитие, создавая баланс в экосистеме леса.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листва разлагается, возвращая питательные вещества в почву и поддерживая плодородие, обеспечивая пищу для микроорганизмов и растений.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микоризу с корнями деревьев, улучшая поглощение минеральных веществ и воды, что способствует здоровью растений.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деревьев леса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— вечнозеленые стражи леса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сосна и лиственница сохраняют свои иголки круглый год, адаптируясь к зимним условиям. Благодаря глубоким корням они хорошо закрепляются и добывают влагу из почвы.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 — мастера сезонных изменений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дуб и клён сбрасывают листья на зиму, что помогает им предотвращать потерю влаги в холодный период. Их широкие листья эффективно улавливают солнечный свет в тёплое время года.
</a:t>
            </a:r>
            <a:endParaRPr lang="en-US" sz="12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Кустарники, включая шиповник и рябину, создают густой подлесок, который служит укрытием и источником пищи для многих животных.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такие как медуница и щитовник, обогащают лесную флору и помогают сохранять почву от эрозии благодаря корневой системе.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образуют покрытие на поверхности почвы, удерживая влагу и способствуя разложению органических веществ.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этих групп растений усиливает устойчивость лесных экосистем и поддерживает разнообразие животного мира.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кустарников, трав и мхов в лесу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 представляют различные жизненные формы, каждая из которых занимает свой ярус и использует ресурсы максимально эффективно.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этих форм способствует защите почвы, созданию благоприятного микроклимата и поддержанию экологического баланса леса.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леса: разнообразие и устойчивость
</a:t>
            </a:r>
            <a:endParaRPr lang="en-US" sz="2323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25603" y="1661225"/>
            <a:ext cx="2266293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представители лесных ярусов и их характеристики.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в разных ярусах обеспечивает стабильность и устойчивость лесной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лесной флоре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лесного сообщества по ярусам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орехи кустарников и деревьев питают белок и многих птиц, обеспечивая им жизненно важный источник питания.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среда обитания для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молодые побеги служат пищей для крупных лесных животных, таких как лоси и зайцы, поддерживая их 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Дуплистые деревья создают укрытия для птиц и мелких млекопитающих, обеспечивая защиту от хищников и непогоды.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приводят к смене растительных видов: весной появляются однолетники, осенью — листопадные процессы, поддерживая экосистемный баланс.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деятельность, включая вырубку и пожары, влияет на леса, но успешные восстановительные проекты, например в России, показывают возвращение здоровья экосистемам.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лесного сообщества и влияющие факторы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угрозы, экологические программы способствуют снижению негативных последствий и улучшению состояния лесов.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угрозой остаётся вырубка, но меры восстановления и законодательство повышают надежды на сохранение биоразнообразия.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отчёт,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лесные экосистемы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охраны лесов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защищают уникальные леса и виды. В России национальные парки обеспечивают сохранность экосистем и способствуют экологическому образованию населения.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 и экологическое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«зелёные патрули» и местные добровольцы участвуют в посадке деревьев и уборке лесов, повышая ответственность и заботу о природе среди молодёжи.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воздух, почва и температура формируют основу жизни растений. Лесное сообщество — пример взаимосвязи и адаптации, важный для сохранения природы и будущих поколений.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леса и условий жизни растений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2026-05-07T14:55:07Z</dcterms:created>
  <dcterms:modified xsi:type="dcterms:W3CDTF">2026-05-07T14:55:07Z</dcterms:modified>
</cp:coreProperties>
</file>